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2"/>
  </p:sld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0FB25"/>
    <a:srgbClr val="FFFF85"/>
    <a:srgbClr val="EC205F"/>
    <a:srgbClr val="F8970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6" d="100"/>
          <a:sy n="76" d="100"/>
        </p:scale>
        <p:origin x="-122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printerSettings" Target="printerSettings/printerSettings1.bin"/><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customXml" Target="../customXml/item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10"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 Id="rId3"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n-US" smtClean="0"/>
              <a:t>Click to edit Master title style</a:t>
            </a:r>
            <a:endParaRPr dirty="0"/>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95E41CB9-D92F-471A-99AC-40ED9598F0DA}" type="datetimeFigureOut">
              <a:rPr lang="en-US" smtClean="0"/>
              <a:pPr/>
              <a:t>10/5/11</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pic>
        <p:nvPicPr>
          <p:cNvPr id="13" name="Picture 12" descr="70sboxes.png"/>
          <p:cNvPicPr>
            <a:picLocks noChangeAspect="1"/>
          </p:cNvPicPr>
          <p:nvPr userDrawn="1"/>
        </p:nvPicPr>
        <p:blipFill>
          <a:blip r:embed="rId5"/>
          <a:stretch>
            <a:fillRect/>
          </a:stretch>
        </p:blipFill>
        <p:spPr>
          <a:xfrm>
            <a:off x="0" y="0"/>
            <a:ext cx="9144000" cy="6857999"/>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Overlay-Blank.jp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solidFill>
              <a:schemeClr val="accent1">
                <a:lumMod val="40000"/>
                <a:lumOff val="60000"/>
                <a:alpha val="40000"/>
              </a:schemeClr>
            </a:solidFill>
            <a:miter lim="800000"/>
          </a:ln>
          <a:effectLst>
            <a:innerShdw blurRad="457200">
              <a:schemeClr val="accent1">
                <a:alpha val="80000"/>
              </a:schemeClr>
            </a:innerShdw>
            <a:softEdge rad="3175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spcBef>
                <a:spcPts val="600"/>
              </a:spcBef>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95E41CB9-D92F-471A-99AC-40ED9598F0DA}" type="datetimeFigureOut">
              <a:rPr lang="en-US" smtClean="0"/>
              <a:pPr/>
              <a:t>10/5/11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CBC38F-34C4-4155-B788-CDA1BBCCA99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4267200" y="0"/>
            <a:ext cx="4876800" cy="6858000"/>
            <a:chOff x="4267200" y="0"/>
            <a:chExt cx="4876800" cy="6858000"/>
          </a:xfrm>
        </p:grpSpPr>
        <p:pic>
          <p:nvPicPr>
            <p:cNvPr id="10" name="Picture 9"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1" name="Picture 10"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822" cy="1536192"/>
          </a:xfrm>
        </p:spPr>
        <p:txBody>
          <a:bodyPr vert="horz" lIns="91440" tIns="45720" rIns="91440" bIns="45720" rtlCol="0" anchor="b">
            <a:noAutofit/>
          </a:bodyPr>
          <a:lstStyle>
            <a:lvl1pPr algn="ctr" defTabSz="914400" rtl="0" eaLnBrk="1" latinLnBrk="0" hangingPunct="1">
              <a:lnSpc>
                <a:spcPct val="100000"/>
              </a:lnSpc>
              <a:spcBef>
                <a:spcPct val="0"/>
              </a:spcBef>
              <a:buNone/>
              <a:defRPr sz="3600" b="0" kern="1200">
                <a:solidFill>
                  <a:schemeClr val="tx2"/>
                </a:solidFill>
                <a:latin typeface="+mn-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73625" y="381000"/>
            <a:ext cx="3813175" cy="5697538"/>
          </a:xfrm>
          <a:solidFill>
            <a:schemeClr val="bg1">
              <a:lumMod val="85000"/>
            </a:schemeClr>
          </a:solidFill>
          <a:ln w="101600">
            <a:noFill/>
            <a:miter lim="800000"/>
          </a:ln>
          <a:effectLst>
            <a:innerShdw blurRad="457200">
              <a:schemeClr val="tx1">
                <a:lumMod val="50000"/>
                <a:lumOff val="50000"/>
                <a:alpha val="80000"/>
              </a:schemeClr>
            </a:innerShdw>
            <a:softEdge rad="1270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
        <p:nvSpPr>
          <p:cNvPr id="4" name="Text Placeholder 3"/>
          <p:cNvSpPr>
            <a:spLocks noGrp="1"/>
          </p:cNvSpPr>
          <p:nvPr>
            <p:ph type="body" sz="half" idx="2"/>
          </p:nvPr>
        </p:nvSpPr>
        <p:spPr>
          <a:xfrm>
            <a:off x="379984" y="2209799"/>
            <a:ext cx="3613792" cy="3222625"/>
          </a:xfrm>
        </p:spPr>
        <p:txBody>
          <a:bodyPr vert="horz" lIns="91440" tIns="45720" rIns="91440" bIns="45720" rtlCol="0">
            <a:normAutofit/>
          </a:bodyPr>
          <a:lstStyle>
            <a:lvl1pPr marL="0" indent="0" algn="ctr">
              <a:spcBef>
                <a:spcPts val="600"/>
              </a:spcBef>
              <a:buNone/>
              <a:defRPr sz="1800" b="0" kern="120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400"/>
              </a:spcBef>
              <a:buClr>
                <a:schemeClr val="accent1">
                  <a:lumMod val="60000"/>
                  <a:lumOff val="40000"/>
                </a:schemeClr>
              </a:buClr>
              <a:buFont typeface="Candara" pitchFamily="34" charset="0"/>
              <a:buNone/>
            </a:pPr>
            <a:r>
              <a:rPr lang="en-US" smtClean="0"/>
              <a:t>Click to edit Master text styles</a:t>
            </a:r>
          </a:p>
        </p:txBody>
      </p:sp>
      <p:sp>
        <p:nvSpPr>
          <p:cNvPr id="5" name="Date Placeholder 4"/>
          <p:cNvSpPr>
            <a:spLocks noGrp="1"/>
          </p:cNvSpPr>
          <p:nvPr>
            <p:ph type="dt" sz="half" idx="10"/>
          </p:nvPr>
        </p:nvSpPr>
        <p:spPr/>
        <p:txBody>
          <a:bodyPr/>
          <a:lstStyle/>
          <a:p>
            <a:fld id="{95E41CB9-D92F-471A-99AC-40ED9598F0DA}" type="datetimeFigureOut">
              <a:rPr lang="en-US" smtClean="0"/>
              <a:pPr/>
              <a:t>10/5/11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CBC38F-34C4-4155-B788-CDA1BBCCA99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5E41CB9-D92F-471A-99AC-40ED9598F0DA}" type="datetimeFigureOut">
              <a:rPr lang="en-US" smtClean="0"/>
              <a:pPr/>
              <a:t>10/5/11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CBC38F-34C4-4155-B788-CDA1BBCCA99A}"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7" name="Group 10"/>
          <p:cNvGrpSpPr/>
          <p:nvPr/>
        </p:nvGrpSpPr>
        <p:grpSpPr>
          <a:xfrm>
            <a:off x="0" y="0"/>
            <a:ext cx="7696200" cy="6858000"/>
            <a:chOff x="0" y="0"/>
            <a:chExt cx="7696200" cy="6858000"/>
          </a:xfrm>
        </p:grpSpPr>
        <p:pic>
          <p:nvPicPr>
            <p:cNvPr id="8" name="Picture 7" descr="Overlay-Blank.jpg"/>
            <p:cNvPicPr>
              <a:picLocks noChangeAspect="1"/>
            </p:cNvPicPr>
            <p:nvPr userDrawn="1"/>
          </p:nvPicPr>
          <p:blipFill>
            <a:blip r:embed="rId2"/>
            <a:srcRect l="1471" r="16862"/>
            <a:stretch>
              <a:fillRect/>
            </a:stretch>
          </p:blipFill>
          <p:spPr>
            <a:xfrm>
              <a:off x="0" y="0"/>
              <a:ext cx="7467600"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7428309" y="0"/>
              <a:ext cx="267891" cy="6858000"/>
            </a:xfrm>
            <a:prstGeom prst="rect">
              <a:avLst/>
            </a:prstGeom>
          </p:spPr>
        </p:pic>
      </p:grpSp>
      <p:sp>
        <p:nvSpPr>
          <p:cNvPr id="2" name="Vertical Title 1"/>
          <p:cNvSpPr>
            <a:spLocks noGrp="1"/>
          </p:cNvSpPr>
          <p:nvPr>
            <p:ph type="title" orient="vert"/>
          </p:nvPr>
        </p:nvSpPr>
        <p:spPr>
          <a:xfrm>
            <a:off x="7620000" y="381001"/>
            <a:ext cx="1447800" cy="5697538"/>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381000" y="381001"/>
            <a:ext cx="6705600" cy="5697537"/>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5E41CB9-D92F-471A-99AC-40ED9598F0DA}" type="datetimeFigureOut">
              <a:rPr lang="en-US" smtClean="0"/>
              <a:pPr/>
              <a:t>10/5/11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CBC38F-34C4-4155-B788-CDA1BBCCA99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6"/>
          <p:cNvGrpSpPr/>
          <p:nvPr/>
        </p:nvGrpSpPr>
        <p:grpSpPr>
          <a:xfrm>
            <a:off x="0" y="1372650"/>
            <a:ext cx="9144000" cy="5485350"/>
            <a:chOff x="0" y="1372650"/>
            <a:chExt cx="9144000" cy="5485350"/>
          </a:xfrm>
        </p:grpSpPr>
        <p:pic>
          <p:nvPicPr>
            <p:cNvPr id="8" name="Picture 7"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9" name="Picture 8"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95E41CB9-D92F-471A-99AC-40ED9598F0DA}" type="datetimeFigureOut">
              <a:rPr lang="en-US" smtClean="0"/>
              <a:pPr/>
              <a:t>10/5/11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CBC38F-34C4-4155-B788-CDA1BBCCA99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2">
        <a:schemeClr val="bg2"/>
      </p:bgRef>
    </p:bg>
    <p:spTree>
      <p:nvGrpSpPr>
        <p:cNvPr id="1" name=""/>
        <p:cNvGrpSpPr/>
        <p:nvPr/>
      </p:nvGrpSpPr>
      <p:grpSpPr>
        <a:xfrm>
          <a:off x="0" y="0"/>
          <a:ext cx="0" cy="0"/>
          <a:chOff x="0" y="0"/>
          <a:chExt cx="0" cy="0"/>
        </a:xfrm>
      </p:grpSpPr>
      <p:grpSp>
        <p:nvGrpSpPr>
          <p:cNvPr id="6" name="Group 15"/>
          <p:cNvGrpSpPr/>
          <p:nvPr/>
        </p:nvGrpSpPr>
        <p:grpSpPr>
          <a:xfrm>
            <a:off x="0" y="0"/>
            <a:ext cx="1581220" cy="6858000"/>
            <a:chOff x="134471" y="0"/>
            <a:chExt cx="1581220" cy="6858000"/>
          </a:xfrm>
        </p:grpSpPr>
        <p:pic>
          <p:nvPicPr>
            <p:cNvPr id="7" name="Picture 6" descr="Overlay-Blank.jpg"/>
            <p:cNvPicPr>
              <a:picLocks noChangeAspect="1"/>
            </p:cNvPicPr>
            <p:nvPr userDrawn="1"/>
          </p:nvPicPr>
          <p:blipFill>
            <a:blip r:embed="rId2"/>
            <a:srcRect l="1471" r="83676"/>
            <a:stretch>
              <a:fillRect/>
            </a:stretch>
          </p:blipFill>
          <p:spPr>
            <a:xfrm>
              <a:off x="134471" y="0"/>
              <a:ext cx="1358153" cy="6858000"/>
            </a:xfrm>
            <a:prstGeom prst="rect">
              <a:avLst/>
            </a:prstGeom>
          </p:spPr>
        </p:pic>
        <p:pic>
          <p:nvPicPr>
            <p:cNvPr id="9" name="Picture 8" descr="Overlay-VerticalBridge.jpg"/>
            <p:cNvPicPr>
              <a:picLocks noChangeAspect="1"/>
            </p:cNvPicPr>
            <p:nvPr userDrawn="1"/>
          </p:nvPicPr>
          <p:blipFill>
            <a:blip r:embed="rId3"/>
            <a:stretch>
              <a:fillRect/>
            </a:stretch>
          </p:blipFill>
          <p:spPr>
            <a:xfrm>
              <a:off x="1447800" y="0"/>
              <a:ext cx="267891" cy="6858000"/>
            </a:xfrm>
            <a:prstGeom prst="rect">
              <a:avLst/>
            </a:prstGeom>
          </p:spPr>
        </p:pic>
      </p:grpSp>
      <p:grpSp>
        <p:nvGrpSpPr>
          <p:cNvPr id="11" name="Group 16"/>
          <p:cNvGrpSpPr/>
          <p:nvPr/>
        </p:nvGrpSpPr>
        <p:grpSpPr>
          <a:xfrm>
            <a:off x="7546266" y="0"/>
            <a:ext cx="1597734" cy="6858000"/>
            <a:chOff x="7413812" y="0"/>
            <a:chExt cx="1597734" cy="6858000"/>
          </a:xfrm>
        </p:grpSpPr>
        <p:pic>
          <p:nvPicPr>
            <p:cNvPr id="8" name="Picture 7" descr="Overlay-Blank.jpg"/>
            <p:cNvPicPr>
              <a:picLocks noChangeAspect="1"/>
            </p:cNvPicPr>
            <p:nvPr userDrawn="1"/>
          </p:nvPicPr>
          <p:blipFill>
            <a:blip r:embed="rId2"/>
            <a:srcRect r="85125"/>
            <a:stretch>
              <a:fillRect/>
            </a:stretch>
          </p:blipFill>
          <p:spPr>
            <a:xfrm>
              <a:off x="7651376" y="0"/>
              <a:ext cx="136017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7413812" y="0"/>
              <a:ext cx="267891" cy="6858000"/>
            </a:xfrm>
            <a:prstGeom prst="rect">
              <a:avLst/>
            </a:prstGeom>
          </p:spPr>
        </p:pic>
      </p:grpSp>
      <p:sp>
        <p:nvSpPr>
          <p:cNvPr id="2" name="Title 1"/>
          <p:cNvSpPr>
            <a:spLocks noGrp="1"/>
          </p:cNvSpPr>
          <p:nvPr>
            <p:ph type="ctrTitle"/>
          </p:nvPr>
        </p:nvSpPr>
        <p:spPr>
          <a:xfrm>
            <a:off x="1854200" y="3693645"/>
            <a:ext cx="5446713" cy="1470025"/>
          </a:xfrm>
        </p:spPr>
        <p:txBody>
          <a:bodyPr anchor="b" anchorCtr="0"/>
          <a:lstStyle>
            <a:lvl1pPr>
              <a:lnSpc>
                <a:spcPts val="6800"/>
              </a:lnSpc>
              <a:defRPr sz="6500">
                <a:latin typeface="+mj-lt"/>
              </a:defRPr>
            </a:lvl1pPr>
          </a:lstStyle>
          <a:p>
            <a:r>
              <a:rPr lang="en-US" smtClean="0"/>
              <a:t>Click to edit Master title style</a:t>
            </a:r>
            <a:endParaRPr/>
          </a:p>
        </p:txBody>
      </p:sp>
      <p:sp>
        <p:nvSpPr>
          <p:cNvPr id="3" name="Subtitle 2"/>
          <p:cNvSpPr>
            <a:spLocks noGrp="1"/>
          </p:cNvSpPr>
          <p:nvPr>
            <p:ph type="subTitle" idx="1"/>
          </p:nvPr>
        </p:nvSpPr>
        <p:spPr>
          <a:xfrm>
            <a:off x="1854200" y="5204011"/>
            <a:ext cx="5446713" cy="851647"/>
          </a:xfrm>
        </p:spPr>
        <p:txBody>
          <a:bodyPr>
            <a:normAutofit/>
          </a:bodyPr>
          <a:lstStyle>
            <a:lvl1pPr marL="0" indent="0" algn="ctr">
              <a:spcBef>
                <a:spcPts val="300"/>
              </a:spcBef>
              <a:buNone/>
              <a:defRPr sz="1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257800" y="6356350"/>
            <a:ext cx="2133600" cy="365125"/>
          </a:xfrm>
        </p:spPr>
        <p:txBody>
          <a:bodyPr/>
          <a:lstStyle>
            <a:lvl1pPr>
              <a:defRPr>
                <a:solidFill>
                  <a:schemeClr val="tx2"/>
                </a:solidFill>
              </a:defRPr>
            </a:lvl1pPr>
          </a:lstStyle>
          <a:p>
            <a:fld id="{95E41CB9-D92F-471A-99AC-40ED9598F0DA}" type="datetimeFigureOut">
              <a:rPr lang="en-US" smtClean="0"/>
              <a:pPr/>
              <a:t>10/5/11</a:t>
            </a:fld>
            <a:endParaRPr lang="en-US"/>
          </a:p>
        </p:txBody>
      </p:sp>
      <p:sp>
        <p:nvSpPr>
          <p:cNvPr id="5" name="Footer Placeholder 4"/>
          <p:cNvSpPr>
            <a:spLocks noGrp="1"/>
          </p:cNvSpPr>
          <p:nvPr>
            <p:ph type="ftr" sz="quarter" idx="11"/>
          </p:nvPr>
        </p:nvSpPr>
        <p:spPr>
          <a:xfrm>
            <a:off x="1752600" y="6356350"/>
            <a:ext cx="2895600" cy="365125"/>
          </a:xfrm>
        </p:spPr>
        <p:txBody>
          <a:bodyPr/>
          <a:lstStyle>
            <a:lvl1pPr>
              <a:defRPr>
                <a:solidFill>
                  <a:schemeClr val="tx2"/>
                </a:solidFill>
              </a:defRPr>
            </a:lvl1pPr>
          </a:lstStyle>
          <a:p>
            <a:endParaRPr lang="en-US"/>
          </a:p>
        </p:txBody>
      </p:sp>
      <p:pic>
        <p:nvPicPr>
          <p:cNvPr id="15" name="Picture 14" descr="HR-Color.png"/>
          <p:cNvPicPr>
            <a:picLocks noChangeAspect="1"/>
          </p:cNvPicPr>
          <p:nvPr/>
        </p:nvPicPr>
        <p:blipFill>
          <a:blip r:embed="rId4"/>
          <a:stretch>
            <a:fillRect/>
          </a:stretch>
        </p:blipFill>
        <p:spPr>
          <a:xfrm>
            <a:off x="1554480" y="4841209"/>
            <a:ext cx="6035040" cy="340391"/>
          </a:xfrm>
          <a:prstGeom prst="rect">
            <a:avLst/>
          </a:prstGeom>
        </p:spPr>
      </p:pic>
      <p:sp>
        <p:nvSpPr>
          <p:cNvPr id="14" name="Picture Placeholder 13"/>
          <p:cNvSpPr>
            <a:spLocks noGrp="1"/>
          </p:cNvSpPr>
          <p:nvPr>
            <p:ph type="pic" sz="quarter" idx="12"/>
          </p:nvPr>
        </p:nvSpPr>
        <p:spPr>
          <a:xfrm>
            <a:off x="3307977" y="950260"/>
            <a:ext cx="2528046" cy="2528046"/>
          </a:xfrm>
          <a:prstGeom prst="ellipse">
            <a:avLst/>
          </a:prstGeom>
          <a:solidFill>
            <a:schemeClr val="bg1">
              <a:lumMod val="85000"/>
            </a:schemeClr>
          </a:solidFill>
          <a:ln w="101600">
            <a:noFill/>
            <a:miter lim="800000"/>
          </a:ln>
          <a:effectLst>
            <a:innerShdw blurRad="762000">
              <a:schemeClr val="accent1">
                <a:alpha val="80000"/>
              </a:schemeClr>
            </a:innerShdw>
            <a:softEdge rad="317500"/>
          </a:effectLst>
        </p:spPr>
        <p:txBody>
          <a:bodyPr vert="horz" lIns="91440" tIns="45720" rIns="91440" bIns="45720" rtlCol="0">
            <a:normAutofit/>
          </a:bodyPr>
          <a:lstStyle>
            <a:lvl1pPr marL="0" indent="0" algn="ctr" defTabSz="914400" rtl="0" eaLnBrk="1" latinLnBrk="0" hangingPunct="1">
              <a:spcBef>
                <a:spcPts val="2400"/>
              </a:spcBef>
              <a:buClr>
                <a:schemeClr val="accent1">
                  <a:lumMod val="60000"/>
                  <a:lumOff val="40000"/>
                </a:schemeClr>
              </a:buClr>
              <a:buFont typeface="Candara" pitchFamily="34" charset="0"/>
              <a:buNone/>
              <a:defRPr sz="2400" kern="1200">
                <a:solidFill>
                  <a:schemeClr val="tx2"/>
                </a:solidFill>
                <a:latin typeface="+mn-lt"/>
                <a:ea typeface="+mn-ea"/>
                <a:cs typeface="+mn-cs"/>
              </a:defRPr>
            </a:lvl1pPr>
          </a:lstStyle>
          <a:p>
            <a:r>
              <a:rPr lang="en-US" smtClean="0"/>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854200" y="1851212"/>
            <a:ext cx="5446714" cy="1730375"/>
          </a:xfrm>
        </p:spPr>
        <p:txBody>
          <a:bodyPr anchor="b" anchorCtr="0"/>
          <a:lstStyle>
            <a:lvl1pPr algn="ctr">
              <a:lnSpc>
                <a:spcPts val="6800"/>
              </a:lnSpc>
              <a:defRPr sz="6500" b="0" cap="none" baseline="0">
                <a:latin typeface="+mj-lt"/>
              </a:defRPr>
            </a:lvl1pPr>
          </a:lstStyle>
          <a:p>
            <a:r>
              <a:rPr lang="en-US" smtClean="0"/>
              <a:t>Click to edit Master title style</a:t>
            </a:r>
            <a:endParaRPr/>
          </a:p>
        </p:txBody>
      </p:sp>
      <p:sp>
        <p:nvSpPr>
          <p:cNvPr id="3" name="Text Placeholder 2"/>
          <p:cNvSpPr>
            <a:spLocks noGrp="1"/>
          </p:cNvSpPr>
          <p:nvPr>
            <p:ph type="body" idx="1"/>
          </p:nvPr>
        </p:nvSpPr>
        <p:spPr>
          <a:xfrm>
            <a:off x="1854200" y="3576918"/>
            <a:ext cx="5446714" cy="829982"/>
          </a:xfrm>
        </p:spPr>
        <p:txBody>
          <a:bodyPr anchor="t" anchorCtr="0">
            <a:normAutofit/>
          </a:bodyPr>
          <a:lstStyle>
            <a:lvl1pPr marL="0" indent="0" algn="ctr">
              <a:spcBef>
                <a:spcPts val="300"/>
              </a:spcBef>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5E41CB9-D92F-471A-99AC-40ED9598F0DA}" type="datetimeFigureOut">
              <a:rPr lang="en-US" smtClean="0"/>
              <a:pPr/>
              <a:t>10/5/11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CBC38F-34C4-4155-B788-CDA1BBCCA99A}" type="slidenum">
              <a:rPr lang="en-US" smtClean="0"/>
              <a:pPr/>
              <a:t>‹#›</a:t>
            </a:fld>
            <a:endParaRPr lang="en-US"/>
          </a:p>
        </p:txBody>
      </p:sp>
      <p:grpSp>
        <p:nvGrpSpPr>
          <p:cNvPr id="7" name="Group 9"/>
          <p:cNvGrpSpPr/>
          <p:nvPr/>
        </p:nvGrpSpPr>
        <p:grpSpPr>
          <a:xfrm>
            <a:off x="0" y="0"/>
            <a:ext cx="9144000" cy="1191256"/>
            <a:chOff x="0" y="0"/>
            <a:chExt cx="9144000" cy="1191256"/>
          </a:xfrm>
        </p:grpSpPr>
        <p:pic>
          <p:nvPicPr>
            <p:cNvPr id="8" name="Picture 7"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9" name="Picture 8"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grpSp>
        <p:nvGrpSpPr>
          <p:cNvPr id="10" name="Group 10"/>
          <p:cNvGrpSpPr/>
          <p:nvPr/>
        </p:nvGrpSpPr>
        <p:grpSpPr>
          <a:xfrm flipV="1">
            <a:off x="0" y="5666744"/>
            <a:ext cx="9144000" cy="1191256"/>
            <a:chOff x="0" y="0"/>
            <a:chExt cx="9144000" cy="1191256"/>
          </a:xfrm>
        </p:grpSpPr>
        <p:pic>
          <p:nvPicPr>
            <p:cNvPr id="12" name="Picture 11" descr="Overlay-Blank.jpg"/>
            <p:cNvPicPr>
              <a:picLocks noChangeAspect="1"/>
            </p:cNvPicPr>
            <p:nvPr userDrawn="1"/>
          </p:nvPicPr>
          <p:blipFill>
            <a:blip r:embed="rId2"/>
            <a:srcRect b="85555"/>
            <a:stretch>
              <a:fillRect/>
            </a:stretch>
          </p:blipFill>
          <p:spPr>
            <a:xfrm>
              <a:off x="0" y="0"/>
              <a:ext cx="9144000" cy="990600"/>
            </a:xfrm>
            <a:prstGeom prst="rect">
              <a:avLst/>
            </a:prstGeom>
          </p:spPr>
        </p:pic>
        <p:pic>
          <p:nvPicPr>
            <p:cNvPr id="13" name="Picture 12" descr="Overlay-HorizontalBridge.jpg"/>
            <p:cNvPicPr>
              <a:picLocks noChangeAspect="1"/>
            </p:cNvPicPr>
            <p:nvPr userDrawn="1"/>
          </p:nvPicPr>
          <p:blipFill>
            <a:blip r:embed="rId3"/>
            <a:stretch>
              <a:fillRect/>
            </a:stretch>
          </p:blipFill>
          <p:spPr>
            <a:xfrm flipV="1">
              <a:off x="0" y="923365"/>
              <a:ext cx="9144000" cy="267891"/>
            </a:xfrm>
            <a:prstGeom prst="rect">
              <a:avLst/>
            </a:prstGeom>
          </p:spPr>
        </p:pic>
      </p:grpSp>
      <p:pic>
        <p:nvPicPr>
          <p:cNvPr id="14" name="Picture 13" descr="HR-Color.png"/>
          <p:cNvPicPr>
            <a:picLocks noChangeAspect="1"/>
          </p:cNvPicPr>
          <p:nvPr/>
        </p:nvPicPr>
        <p:blipFill>
          <a:blip r:embed="rId4"/>
          <a:stretch>
            <a:fillRect/>
          </a:stretch>
        </p:blipFill>
        <p:spPr>
          <a:xfrm>
            <a:off x="1554480" y="3258805"/>
            <a:ext cx="6035040" cy="340391"/>
          </a:xfrm>
          <a:prstGeom prst="rect">
            <a:avLst/>
          </a:prstGeom>
        </p:spPr>
      </p:pic>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p:cNvGrpSpPr/>
          <p:nvPr/>
        </p:nvGrpSpPr>
        <p:grpSpPr>
          <a:xfrm>
            <a:off x="0" y="1372650"/>
            <a:ext cx="9144000" cy="5485350"/>
            <a:chOff x="0" y="1372650"/>
            <a:chExt cx="9144000" cy="5485350"/>
          </a:xfrm>
        </p:grpSpPr>
        <p:pic>
          <p:nvPicPr>
            <p:cNvPr id="9" name="Picture 8"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0" name="Picture 9"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92162"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66534" y="1774825"/>
            <a:ext cx="3566160" cy="4303713"/>
          </a:xfrm>
        </p:spPr>
        <p:txBody>
          <a:bodyPr>
            <a:normAutofit/>
          </a:bodyPr>
          <a:lstStyle>
            <a:lvl1pPr>
              <a:defRPr sz="2400"/>
            </a:lvl1pPr>
            <a:lvl2pPr>
              <a:defRPr sz="2200"/>
            </a:lvl2pPr>
            <a:lvl3pPr>
              <a:defRPr sz="2000"/>
            </a:lvl3pPr>
            <a:lvl4pPr>
              <a:defRPr sz="1800"/>
            </a:lvl4pPr>
            <a:lvl5pPr>
              <a:defRPr sz="1800"/>
            </a:lvl5pPr>
            <a:lvl6pPr>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95E41CB9-D92F-471A-99AC-40ED9598F0DA}" type="datetimeFigureOut">
              <a:rPr lang="en-US" smtClean="0"/>
              <a:pPr/>
              <a:t>10/5/11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CBC38F-34C4-4155-B788-CDA1BBCCA99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0" y="1372650"/>
            <a:ext cx="9144000" cy="5485350"/>
            <a:chOff x="0" y="1372650"/>
            <a:chExt cx="9144000" cy="5485350"/>
          </a:xfrm>
        </p:grpSpPr>
        <p:pic>
          <p:nvPicPr>
            <p:cNvPr id="11" name="Picture 10"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12" name="Picture 11"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7240"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7240" y="2590799"/>
            <a:ext cx="3566160" cy="3487739"/>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66048" y="1879320"/>
            <a:ext cx="3566160" cy="639762"/>
          </a:xfrm>
        </p:spPr>
        <p:txBody>
          <a:bodyPr anchor="b" anchorCtr="0">
            <a:noAutofit/>
          </a:bodyPr>
          <a:lstStyle>
            <a:lvl1pPr marL="0" indent="0" algn="ctr">
              <a:spcBef>
                <a:spcPts val="0"/>
              </a:spcBef>
              <a:buNone/>
              <a:defRPr sz="2800" b="0">
                <a:solidFill>
                  <a:schemeClr val="tx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66048" y="2590799"/>
            <a:ext cx="3566160" cy="3487739"/>
          </a:xfrm>
        </p:spPr>
        <p:txBody>
          <a:bodyPr>
            <a:normAutofit/>
          </a:bodyPr>
          <a:lstStyle>
            <a:lvl1pPr>
              <a:defRPr sz="2200"/>
            </a:lvl1pPr>
            <a:lvl2pPr>
              <a:defRPr sz="20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95E41CB9-D92F-471A-99AC-40ED9598F0DA}" type="datetimeFigureOut">
              <a:rPr lang="en-US" smtClean="0"/>
              <a:pPr/>
              <a:t>10/5/11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CBC38F-34C4-4155-B788-CDA1BBCCA99A}" type="slidenum">
              <a:rPr lang="en-US" smtClean="0"/>
              <a:pPr/>
              <a:t>‹#›</a:t>
            </a:fld>
            <a:endParaRPr lang="en-US"/>
          </a:p>
        </p:txBody>
      </p:sp>
      <p:pic>
        <p:nvPicPr>
          <p:cNvPr id="14" name="Picture 13" descr="Overlay-HorizontalBridge.jpg"/>
          <p:cNvPicPr>
            <a:picLocks noChangeAspect="1"/>
          </p:cNvPicPr>
          <p:nvPr/>
        </p:nvPicPr>
        <p:blipFill>
          <a:blip r:embed="rId3"/>
          <a:srcRect t="23425" r="61031" b="39764"/>
          <a:stretch>
            <a:fillRect/>
          </a:stretch>
        </p:blipFill>
        <p:spPr>
          <a:xfrm>
            <a:off x="4766048" y="2460812"/>
            <a:ext cx="3563348" cy="98613"/>
          </a:xfrm>
          <a:prstGeom prst="rect">
            <a:avLst/>
          </a:prstGeom>
          <a:solidFill>
            <a:schemeClr val="bg2">
              <a:lumMod val="40000"/>
              <a:lumOff val="60000"/>
            </a:schemeClr>
          </a:solidFill>
        </p:spPr>
      </p:pic>
      <p:pic>
        <p:nvPicPr>
          <p:cNvPr id="15" name="Picture 14" descr="Overlay-HorizontalBridge.jpg"/>
          <p:cNvPicPr>
            <a:picLocks noChangeAspect="1"/>
          </p:cNvPicPr>
          <p:nvPr/>
        </p:nvPicPr>
        <p:blipFill>
          <a:blip r:embed="rId3"/>
          <a:srcRect t="23425" r="61031" b="39764"/>
          <a:stretch>
            <a:fillRect/>
          </a:stretch>
        </p:blipFill>
        <p:spPr>
          <a:xfrm>
            <a:off x="780052" y="2460812"/>
            <a:ext cx="3563348" cy="98613"/>
          </a:xfrm>
          <a:prstGeom prst="rect">
            <a:avLst/>
          </a:prstGeom>
          <a:solidFill>
            <a:schemeClr val="bg2">
              <a:lumMod val="40000"/>
              <a:lumOff val="60000"/>
            </a:schemeClr>
          </a:solid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6" name="Group 5"/>
          <p:cNvGrpSpPr/>
          <p:nvPr/>
        </p:nvGrpSpPr>
        <p:grpSpPr>
          <a:xfrm>
            <a:off x="0" y="1372650"/>
            <a:ext cx="9144000" cy="5485350"/>
            <a:chOff x="0" y="1372650"/>
            <a:chExt cx="9144000" cy="5485350"/>
          </a:xfrm>
        </p:grpSpPr>
        <p:pic>
          <p:nvPicPr>
            <p:cNvPr id="7" name="Picture 6" descr="Overlay-Blank.jpg"/>
            <p:cNvPicPr>
              <a:picLocks noChangeAspect="1"/>
            </p:cNvPicPr>
            <p:nvPr userDrawn="1"/>
          </p:nvPicPr>
          <p:blipFill>
            <a:blip r:embed="rId2"/>
            <a:srcRect t="23333"/>
            <a:stretch>
              <a:fillRect/>
            </a:stretch>
          </p:blipFill>
          <p:spPr>
            <a:xfrm>
              <a:off x="0" y="1600200"/>
              <a:ext cx="9144000" cy="5257800"/>
            </a:xfrm>
            <a:prstGeom prst="rect">
              <a:avLst/>
            </a:prstGeom>
          </p:spPr>
        </p:pic>
        <p:pic>
          <p:nvPicPr>
            <p:cNvPr id="8" name="Picture 7" descr="Overlay-HorizontalBridge.jpg"/>
            <p:cNvPicPr>
              <a:picLocks noChangeAspect="1"/>
            </p:cNvPicPr>
            <p:nvPr userDrawn="1"/>
          </p:nvPicPr>
          <p:blipFill>
            <a:blip r:embed="rId3"/>
            <a:stretch>
              <a:fillRect/>
            </a:stretch>
          </p:blipFill>
          <p:spPr>
            <a:xfrm>
              <a:off x="0" y="1372650"/>
              <a:ext cx="9144000" cy="267891"/>
            </a:xfrm>
            <a:prstGeom prst="rect">
              <a:avLst/>
            </a:prstGeom>
          </p:spPr>
        </p:pic>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95E41CB9-D92F-471A-99AC-40ED9598F0DA}" type="datetimeFigureOut">
              <a:rPr lang="en-US" smtClean="0"/>
              <a:pPr/>
              <a:t>10/5/11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CBC38F-34C4-4155-B788-CDA1BBCCA99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Blank.jpg"/>
          <p:cNvPicPr>
            <a:picLocks noChangeAspect="1"/>
          </p:cNvPicPr>
          <p:nvPr/>
        </p:nvPicPr>
        <p:blipFill>
          <a:blip r:embed="rId2"/>
          <a:stretch>
            <a:fillRect/>
          </a:stretch>
        </p:blipFill>
        <p:spPr>
          <a:xfrm>
            <a:off x="0" y="0"/>
            <a:ext cx="9144000" cy="6858000"/>
          </a:xfrm>
          <a:prstGeom prst="rect">
            <a:avLst/>
          </a:prstGeom>
        </p:spPr>
      </p:pic>
      <p:sp>
        <p:nvSpPr>
          <p:cNvPr id="2" name="Date Placeholder 1"/>
          <p:cNvSpPr>
            <a:spLocks noGrp="1"/>
          </p:cNvSpPr>
          <p:nvPr>
            <p:ph type="dt" sz="half" idx="10"/>
          </p:nvPr>
        </p:nvSpPr>
        <p:spPr/>
        <p:txBody>
          <a:bodyPr/>
          <a:lstStyle/>
          <a:p>
            <a:fld id="{95E41CB9-D92F-471A-99AC-40ED9598F0DA}" type="datetimeFigureOut">
              <a:rPr lang="en-US" smtClean="0"/>
              <a:pPr/>
              <a:t>10/5/11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CBC38F-34C4-4155-B788-CDA1BBCCA99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11"/>
          <p:cNvGrpSpPr/>
          <p:nvPr/>
        </p:nvGrpSpPr>
        <p:grpSpPr>
          <a:xfrm>
            <a:off x="4267200" y="0"/>
            <a:ext cx="4876800" cy="6858000"/>
            <a:chOff x="4267200" y="0"/>
            <a:chExt cx="4876800" cy="6858000"/>
          </a:xfrm>
        </p:grpSpPr>
        <p:pic>
          <p:nvPicPr>
            <p:cNvPr id="9" name="Picture 8" descr="Overlay-Blank.jpg"/>
            <p:cNvPicPr>
              <a:picLocks noChangeAspect="1"/>
            </p:cNvPicPr>
            <p:nvPr userDrawn="1"/>
          </p:nvPicPr>
          <p:blipFill>
            <a:blip r:embed="rId2"/>
            <a:srcRect l="4302" r="46875"/>
            <a:stretch>
              <a:fillRect/>
            </a:stretch>
          </p:blipFill>
          <p:spPr>
            <a:xfrm>
              <a:off x="4495800" y="0"/>
              <a:ext cx="4648200" cy="6858000"/>
            </a:xfrm>
            <a:prstGeom prst="rect">
              <a:avLst/>
            </a:prstGeom>
          </p:spPr>
        </p:pic>
        <p:pic>
          <p:nvPicPr>
            <p:cNvPr id="10" name="Picture 9" descr="Overlay-VerticalBridge.jpg"/>
            <p:cNvPicPr>
              <a:picLocks noChangeAspect="1"/>
            </p:cNvPicPr>
            <p:nvPr userDrawn="1"/>
          </p:nvPicPr>
          <p:blipFill>
            <a:blip r:embed="rId3"/>
            <a:stretch>
              <a:fillRect/>
            </a:stretch>
          </p:blipFill>
          <p:spPr>
            <a:xfrm flipH="1">
              <a:off x="4267200" y="0"/>
              <a:ext cx="267891" cy="6858000"/>
            </a:xfrm>
            <a:prstGeom prst="rect">
              <a:avLst/>
            </a:prstGeom>
          </p:spPr>
        </p:pic>
      </p:grpSp>
      <p:sp>
        <p:nvSpPr>
          <p:cNvPr id="2" name="Title 1"/>
          <p:cNvSpPr>
            <a:spLocks noGrp="1"/>
          </p:cNvSpPr>
          <p:nvPr>
            <p:ph type="title"/>
          </p:nvPr>
        </p:nvSpPr>
        <p:spPr>
          <a:xfrm>
            <a:off x="381000" y="609600"/>
            <a:ext cx="3612776" cy="1537447"/>
          </a:xfrm>
        </p:spPr>
        <p:txBody>
          <a:bodyPr anchor="b"/>
          <a:lstStyle>
            <a:lvl1pPr algn="ctr">
              <a:lnSpc>
                <a:spcPct val="100000"/>
              </a:lnSpc>
              <a:defRPr sz="3600" b="0"/>
            </a:lvl1pPr>
          </a:lstStyle>
          <a:p>
            <a:r>
              <a:rPr lang="en-US" smtClean="0"/>
              <a:t>Click to edit Master title style</a:t>
            </a:r>
            <a:endParaRPr/>
          </a:p>
        </p:txBody>
      </p:sp>
      <p:sp>
        <p:nvSpPr>
          <p:cNvPr id="3" name="Content Placeholder 2"/>
          <p:cNvSpPr>
            <a:spLocks noGrp="1"/>
          </p:cNvSpPr>
          <p:nvPr>
            <p:ph idx="1"/>
          </p:nvPr>
        </p:nvSpPr>
        <p:spPr>
          <a:xfrm>
            <a:off x="4885859" y="381001"/>
            <a:ext cx="3813174" cy="5697537"/>
          </a:xfrm>
        </p:spPr>
        <p:txBody>
          <a:bodyPr>
            <a:normAutofit/>
          </a:bodyPr>
          <a:lstStyle>
            <a:lvl1pPr>
              <a:defRPr sz="2400" b="0"/>
            </a:lvl1pPr>
            <a:lvl2pPr>
              <a:defRPr sz="2200" b="0"/>
            </a:lvl2pPr>
            <a:lvl3pPr>
              <a:defRPr sz="2000" b="0"/>
            </a:lvl3pPr>
            <a:lvl4pPr>
              <a:defRPr sz="1800" b="0"/>
            </a:lvl4pPr>
            <a:lvl5pPr>
              <a:defRPr sz="1800" b="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381000" y="2209801"/>
            <a:ext cx="3612776" cy="3200400"/>
          </a:xfrm>
        </p:spPr>
        <p:txBody>
          <a:bodyPr>
            <a:normAutofit/>
          </a:bodyPr>
          <a:lstStyle>
            <a:lvl1pPr marL="0" indent="0" algn="ctr">
              <a:spcBef>
                <a:spcPts val="600"/>
              </a:spcBef>
              <a:buNone/>
              <a:defRPr sz="1800" b="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5E41CB9-D92F-471A-99AC-40ED9598F0DA}" type="datetimeFigureOut">
              <a:rPr lang="en-US" smtClean="0"/>
              <a:pPr/>
              <a:t>10/5/11</a:t>
            </a:fld>
            <a:endParaRPr lang="en-US"/>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a:p>
        </p:txBody>
      </p:sp>
      <p:sp>
        <p:nvSpPr>
          <p:cNvPr id="7" name="Slide Number Placeholder 6"/>
          <p:cNvSpPr>
            <a:spLocks noGrp="1"/>
          </p:cNvSpPr>
          <p:nvPr>
            <p:ph type="sldNum" sz="quarter" idx="12"/>
          </p:nvPr>
        </p:nvSpPr>
        <p:spPr>
          <a:xfrm>
            <a:off x="4267200" y="6356350"/>
            <a:ext cx="609600" cy="365125"/>
          </a:xfrm>
        </p:spPr>
        <p:txBody>
          <a:bodyPr/>
          <a:lstStyle>
            <a:lvl1pPr algn="ctr">
              <a:defRPr>
                <a:solidFill>
                  <a:schemeClr val="tx2">
                    <a:lumMod val="40000"/>
                    <a:lumOff val="60000"/>
                  </a:schemeClr>
                </a:solidFill>
              </a:defRPr>
            </a:lvl1pPr>
          </a:lstStyle>
          <a:p>
            <a:fld id="{E4CBC38F-34C4-4155-B788-CDA1BBCCA99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92162" y="40341"/>
            <a:ext cx="7570787" cy="1411941"/>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92162" y="1761565"/>
            <a:ext cx="7570787" cy="428961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6651812" y="6356350"/>
            <a:ext cx="2133600" cy="365125"/>
          </a:xfrm>
          <a:prstGeom prst="rect">
            <a:avLst/>
          </a:prstGeom>
        </p:spPr>
        <p:txBody>
          <a:bodyPr vert="horz" lIns="91440" tIns="45720" rIns="91440" bIns="45720" rtlCol="0" anchor="ctr"/>
          <a:lstStyle>
            <a:lvl1pPr algn="r">
              <a:defRPr sz="1200" b="1">
                <a:solidFill>
                  <a:schemeClr val="tx2">
                    <a:lumMod val="40000"/>
                    <a:lumOff val="60000"/>
                  </a:schemeClr>
                </a:solidFill>
              </a:defRPr>
            </a:lvl1pPr>
          </a:lstStyle>
          <a:p>
            <a:fld id="{95E41CB9-D92F-471A-99AC-40ED9598F0DA}" type="datetimeFigureOut">
              <a:rPr lang="en-US" smtClean="0"/>
              <a:pPr/>
              <a:t>10/5/11</a:t>
            </a:fld>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b="1">
                <a:solidFill>
                  <a:schemeClr val="tx2">
                    <a:lumMod val="40000"/>
                    <a:lumOff val="60000"/>
                  </a:schemeClr>
                </a:solidFill>
              </a:defRPr>
            </a:lvl1pPr>
          </a:lstStyle>
          <a:p>
            <a:fld id="{E4CBC38F-34C4-4155-B788-CDA1BBCCA99A}" type="slidenum">
              <a:rPr lang="en-US" smtClean="0"/>
              <a:pPr/>
              <a:t>‹#›</a:t>
            </a:fld>
            <a:endParaRPr lang="en-US"/>
          </a:p>
        </p:txBody>
      </p:sp>
      <p:sp>
        <p:nvSpPr>
          <p:cNvPr id="5" name="Footer Placeholder 4"/>
          <p:cNvSpPr>
            <a:spLocks noGrp="1"/>
          </p:cNvSpPr>
          <p:nvPr>
            <p:ph type="ftr" sz="quarter" idx="3"/>
          </p:nvPr>
        </p:nvSpPr>
        <p:spPr>
          <a:xfrm>
            <a:off x="372035" y="6356350"/>
            <a:ext cx="2895600" cy="365125"/>
          </a:xfrm>
          <a:prstGeom prst="rect">
            <a:avLst/>
          </a:prstGeom>
        </p:spPr>
        <p:txBody>
          <a:bodyPr vert="horz" lIns="91440" tIns="45720" rIns="91440" bIns="45720" rtlCol="0" anchor="ctr"/>
          <a:lstStyle>
            <a:lvl1pPr algn="l">
              <a:defRPr sz="1200" b="1">
                <a:solidFill>
                  <a:schemeClr val="tx2">
                    <a:lumMod val="40000"/>
                    <a:lumOff val="60000"/>
                  </a:schemeClr>
                </a:solidFill>
              </a:defRPr>
            </a:lvl1pPr>
          </a:lstStyle>
          <a:p>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defTabSz="914400" rtl="0" eaLnBrk="1" latinLnBrk="0" hangingPunct="1">
        <a:lnSpc>
          <a:spcPts val="6000"/>
        </a:lnSpc>
        <a:spcBef>
          <a:spcPct val="0"/>
        </a:spcBef>
        <a:buNone/>
        <a:defRPr sz="5400" kern="1200">
          <a:solidFill>
            <a:schemeClr val="tx2"/>
          </a:solidFill>
          <a:latin typeface="+mn-lt"/>
          <a:ea typeface="+mj-ea"/>
          <a:cs typeface="+mj-cs"/>
        </a:defRPr>
      </a:lvl1pPr>
    </p:titleStyle>
    <p:bodyStyle>
      <a:lvl1pPr marL="342900" indent="-342900" algn="l" defTabSz="914400" rtl="0" eaLnBrk="1" latinLnBrk="0" hangingPunct="1">
        <a:spcBef>
          <a:spcPts val="2400"/>
        </a:spcBef>
        <a:buClr>
          <a:schemeClr val="accent1">
            <a:lumMod val="60000"/>
            <a:lumOff val="40000"/>
          </a:schemeClr>
        </a:buClr>
        <a:buFont typeface="Candara" pitchFamily="34" charset="0"/>
        <a:buChar char="•"/>
        <a:defRPr sz="2800" kern="1200">
          <a:solidFill>
            <a:schemeClr val="tx2"/>
          </a:solidFill>
          <a:latin typeface="+mn-lt"/>
          <a:ea typeface="+mn-ea"/>
          <a:cs typeface="+mn-cs"/>
        </a:defRPr>
      </a:lvl1pPr>
      <a:lvl2pPr marL="685800" indent="-336550" algn="l" defTabSz="914400" rtl="0" eaLnBrk="1" latinLnBrk="0" hangingPunct="1">
        <a:spcBef>
          <a:spcPts val="600"/>
        </a:spcBef>
        <a:buClr>
          <a:schemeClr val="tx2"/>
        </a:buClr>
        <a:buFont typeface="Candara" pitchFamily="34" charset="0"/>
        <a:buChar char="•"/>
        <a:defRPr sz="2600" kern="1200">
          <a:solidFill>
            <a:schemeClr val="tx2"/>
          </a:solidFill>
          <a:latin typeface="+mn-lt"/>
          <a:ea typeface="+mn-ea"/>
          <a:cs typeface="+mn-cs"/>
        </a:defRPr>
      </a:lvl2pPr>
      <a:lvl3pPr marL="1035050" indent="-349250" algn="l" defTabSz="914400" rtl="0" eaLnBrk="1" latinLnBrk="0" hangingPunct="1">
        <a:spcBef>
          <a:spcPts val="600"/>
        </a:spcBef>
        <a:buClr>
          <a:schemeClr val="accent1">
            <a:lumMod val="60000"/>
            <a:lumOff val="40000"/>
          </a:schemeClr>
        </a:buClr>
        <a:buFont typeface="Candara" pitchFamily="34" charset="0"/>
        <a:buChar char="•"/>
        <a:defRPr sz="2400" kern="1200">
          <a:solidFill>
            <a:schemeClr val="tx2"/>
          </a:solidFill>
          <a:latin typeface="+mn-lt"/>
          <a:ea typeface="+mn-ea"/>
          <a:cs typeface="+mn-cs"/>
        </a:defRPr>
      </a:lvl3pPr>
      <a:lvl4pPr marL="1371600" indent="-336550" algn="l" defTabSz="914400" rtl="0" eaLnBrk="1" latinLnBrk="0" hangingPunct="1">
        <a:spcBef>
          <a:spcPts val="600"/>
        </a:spcBef>
        <a:buClr>
          <a:schemeClr val="tx2"/>
        </a:buClr>
        <a:buFont typeface="Candara" pitchFamily="34" charset="0"/>
        <a:buChar char="•"/>
        <a:defRPr sz="2200" kern="1200">
          <a:solidFill>
            <a:schemeClr val="tx2"/>
          </a:solidFill>
          <a:latin typeface="+mn-lt"/>
          <a:ea typeface="+mn-ea"/>
          <a:cs typeface="+mn-cs"/>
        </a:defRPr>
      </a:lvl4pPr>
      <a:lvl5pPr marL="1720850" indent="-349250" algn="l" defTabSz="914400" rtl="0" eaLnBrk="1" latinLnBrk="0" hangingPunct="1">
        <a:spcBef>
          <a:spcPts val="600"/>
        </a:spcBef>
        <a:buClr>
          <a:schemeClr val="accent1">
            <a:lumMod val="60000"/>
            <a:lumOff val="40000"/>
          </a:schemeClr>
        </a:buClr>
        <a:buFont typeface="Candara" pitchFamily="34" charset="0"/>
        <a:buChar char="•"/>
        <a:defRPr sz="2000" kern="1200">
          <a:solidFill>
            <a:schemeClr val="tx2"/>
          </a:solidFill>
          <a:latin typeface="+mn-lt"/>
          <a:ea typeface="+mn-ea"/>
          <a:cs typeface="+mn-cs"/>
        </a:defRPr>
      </a:lvl5pPr>
      <a:lvl6pPr marL="2055813"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6pPr>
      <a:lvl7pPr marL="2398713"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7pPr>
      <a:lvl8pPr marL="2743200" indent="-344488" algn="l" defTabSz="914400" rtl="0" eaLnBrk="1" latinLnBrk="0" hangingPunct="1">
        <a:spcBef>
          <a:spcPct val="20000"/>
        </a:spcBef>
        <a:buFont typeface="Arial" pitchFamily="34" charset="0"/>
        <a:buChar char="•"/>
        <a:defRPr lang="en-US" sz="2000" kern="1200" dirty="0" smtClean="0">
          <a:solidFill>
            <a:schemeClr val="tx2"/>
          </a:solidFill>
          <a:latin typeface="+mn-lt"/>
          <a:ea typeface="+mn-ea"/>
          <a:cs typeface="+mn-cs"/>
        </a:defRPr>
      </a:lvl8pPr>
      <a:lvl9pPr marL="3087688" indent="-344488" algn="l" defTabSz="914400" rtl="0" eaLnBrk="1" latinLnBrk="0" hangingPunct="1">
        <a:spcBef>
          <a:spcPct val="20000"/>
        </a:spcBef>
        <a:buClr>
          <a:schemeClr val="accent1">
            <a:lumMod val="60000"/>
            <a:lumOff val="40000"/>
          </a:schemeClr>
        </a:buClr>
        <a:buFont typeface="Arial" pitchFamily="34" charset="0"/>
        <a:buChar char="•"/>
        <a:defRPr lang="en-US" sz="2000" kern="1200" dirty="0" smtClean="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1.jpg"/><Relationship Id="rId3" Type="http://schemas.openxmlformats.org/officeDocument/2006/relationships/image" Target="../media/image12.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3.jpg"/></Relationships>
</file>

<file path=ppt/slides/_rels/slide11.xml.rels><?xml version="1.0" encoding="UTF-8" standalone="yes"?>
<Relationships xmlns="http://schemas.openxmlformats.org/package/2006/relationships"><Relationship Id="rId3" Type="http://schemas.openxmlformats.org/officeDocument/2006/relationships/hyperlink" Target="http://www.imdb.com/name/nm1415323/" TargetMode="External"/><Relationship Id="rId4" Type="http://schemas.openxmlformats.org/officeDocument/2006/relationships/hyperlink" Target="http://www.biography.com/people/miley-cyrus-299134" TargetMode="External"/><Relationship Id="rId5" Type="http://schemas.openxmlformats.org/officeDocument/2006/relationships/hyperlink" Target="http://en.wikipedia.org/wiki/Miley_Cyrus" TargetMode="External"/><Relationship Id="rId1" Type="http://schemas.openxmlformats.org/officeDocument/2006/relationships/slideLayout" Target="../slideLayouts/slideLayout2.xml"/><Relationship Id="rId2" Type="http://schemas.openxmlformats.org/officeDocument/2006/relationships/hyperlink" Target="http://mileycyrus.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gif"/><Relationship Id="rId3" Type="http://schemas.openxmlformats.org/officeDocument/2006/relationships/image" Target="../media/image1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5.jpg"/><Relationship Id="rId3" Type="http://schemas.openxmlformats.org/officeDocument/2006/relationships/image" Target="../media/image16.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5.xml.rels><?xml version="1.0" encoding="UTF-8" standalone="yes"?>
<Relationships xmlns="http://schemas.openxmlformats.org/package/2006/relationships"><Relationship Id="rId3" Type="http://schemas.openxmlformats.org/officeDocument/2006/relationships/image" Target="../media/image19.jpg"/><Relationship Id="rId4" Type="http://schemas.openxmlformats.org/officeDocument/2006/relationships/image" Target="../media/image20.jpg"/><Relationship Id="rId5" Type="http://schemas.openxmlformats.org/officeDocument/2006/relationships/image" Target="../media/image21.jpg"/><Relationship Id="rId1" Type="http://schemas.openxmlformats.org/officeDocument/2006/relationships/slideLayout" Target="../slideLayouts/slideLayout1.xml"/><Relationship Id="rId2" Type="http://schemas.openxmlformats.org/officeDocument/2006/relationships/image" Target="../media/image1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g"/><Relationship Id="rId3" Type="http://schemas.openxmlformats.org/officeDocument/2006/relationships/image" Target="../media/image2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4.jpg"/><Relationship Id="rId3" Type="http://schemas.openxmlformats.org/officeDocument/2006/relationships/image" Target="../media/image25.jpg"/></Relationships>
</file>

<file path=ppt/slides/_rels/slide8.xml.rels><?xml version="1.0" encoding="UTF-8" standalone="yes"?>
<Relationships xmlns="http://schemas.openxmlformats.org/package/2006/relationships"><Relationship Id="rId3" Type="http://schemas.openxmlformats.org/officeDocument/2006/relationships/hyperlink" Target="http://www.youtube.com/watch?v=JQXxmdqxXP0" TargetMode="External"/><Relationship Id="rId4" Type="http://schemas.openxmlformats.org/officeDocument/2006/relationships/hyperlink" Target="http://www.youtube.com/watch?v=ZAWutd9iJfM" TargetMode="External"/><Relationship Id="rId5" Type="http://schemas.openxmlformats.org/officeDocument/2006/relationships/image" Target="../media/image26.jpg"/><Relationship Id="rId6" Type="http://schemas.openxmlformats.org/officeDocument/2006/relationships/image" Target="../media/image27.jpg"/><Relationship Id="rId7" Type="http://schemas.openxmlformats.org/officeDocument/2006/relationships/image" Target="../media/image28.jpg"/><Relationship Id="rId8" Type="http://schemas.openxmlformats.org/officeDocument/2006/relationships/image" Target="../media/image29.jpg"/><Relationship Id="rId9" Type="http://schemas.openxmlformats.org/officeDocument/2006/relationships/image" Target="../media/image30.jpg"/><Relationship Id="rId1" Type="http://schemas.openxmlformats.org/officeDocument/2006/relationships/slideLayout" Target="../slideLayouts/slideLayout2.xml"/><Relationship Id="rId2" Type="http://schemas.openxmlformats.org/officeDocument/2006/relationships/hyperlink" Target="http://www.youtube.com/watch?v=dc6BkTUPdlw"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1.gif"/><Relationship Id="rId3" Type="http://schemas.openxmlformats.org/officeDocument/2006/relationships/image" Target="../media/image3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810420" y="1111884"/>
            <a:ext cx="7523176" cy="923330"/>
          </a:xfrm>
          <a:prstGeom prst="rect">
            <a:avLst/>
          </a:prstGeom>
          <a:solidFill>
            <a:schemeClr val="lt1">
              <a:alpha val="0"/>
            </a:schemeClr>
          </a:solidFill>
          <a:ln>
            <a:noFill/>
          </a:ln>
        </p:spPr>
        <p:style>
          <a:lnRef idx="2">
            <a:schemeClr val="accent4"/>
          </a:lnRef>
          <a:fillRef idx="1">
            <a:schemeClr val="lt1"/>
          </a:fillRef>
          <a:effectRef idx="0">
            <a:schemeClr val="accent4"/>
          </a:effectRef>
          <a:fontRef idx="minor">
            <a:schemeClr val="dk1"/>
          </a:fontRef>
        </p:style>
        <p:txBody>
          <a:bodyPr wrap="none" lIns="91440" tIns="45720" rIns="91440" bIns="45720">
            <a:prstTxWarp prst="textArchUp">
              <a:avLst>
                <a:gd name="adj" fmla="val 10800000"/>
              </a:avLst>
            </a:prstTxWarp>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6600" b="1" u="sng" dirty="0" smtClean="0">
                <a:ln w="17780" cmpd="sng">
                  <a:solidFill>
                    <a:schemeClr val="accent1">
                      <a:tint val="3000"/>
                    </a:schemeClr>
                  </a:solidFill>
                  <a:prstDash val="solid"/>
                  <a:miter lim="800000"/>
                </a:ln>
                <a:solidFill>
                  <a:srgbClr val="0881C5"/>
                </a:solidFill>
                <a:effectLst>
                  <a:outerShdw blurRad="55000" dist="50800" dir="5400000" algn="tl">
                    <a:srgbClr val="000000">
                      <a:alpha val="33000"/>
                    </a:srgbClr>
                  </a:outerShdw>
                </a:effectLst>
              </a:rPr>
              <a:t>My Famous Tennessean!!</a:t>
            </a:r>
            <a:endParaRPr lang="en-US" sz="6600" b="1" u="sng" dirty="0">
              <a:ln>
                <a:prstDash val="solid"/>
              </a:ln>
              <a:solidFill>
                <a:srgbClr val="0881C5"/>
              </a:solidFill>
              <a:effectLst>
                <a:outerShdw blurRad="88000" dist="50800" dir="5040000" algn="tl">
                  <a:schemeClr val="accent4">
                    <a:tint val="80000"/>
                    <a:satMod val="250000"/>
                    <a:alpha val="45000"/>
                  </a:schemeClr>
                </a:outerShdw>
              </a:effectLst>
            </a:endParaRPr>
          </a:p>
        </p:txBody>
      </p:sp>
      <p:sp>
        <p:nvSpPr>
          <p:cNvPr id="7" name="Rectangle 6"/>
          <p:cNvSpPr/>
          <p:nvPr/>
        </p:nvSpPr>
        <p:spPr>
          <a:xfrm>
            <a:off x="1616194" y="2967335"/>
            <a:ext cx="5906801" cy="923330"/>
          </a:xfrm>
          <a:prstGeom prst="rect">
            <a:avLst/>
          </a:prstGeom>
          <a:noFill/>
        </p:spPr>
        <p:txBody>
          <a:bodyPr wrap="none" lIns="91440" tIns="45720" rIns="91440" bIns="45720">
            <a:prstTxWarp prst="textWave1">
              <a:avLst/>
            </a:prstTxWarp>
            <a:spAutoFit/>
            <a:scene3d>
              <a:camera prst="perspectiveFront"/>
              <a:lightRig rig="threePt" dir="t"/>
            </a:scene3d>
          </a:bodyPr>
          <a:lstStyle/>
          <a:p>
            <a:pPr algn="ctr"/>
            <a:r>
              <a:rPr lang="en-US" sz="5400"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Miley</a:t>
            </a:r>
            <a:r>
              <a:rPr lang="en-US" sz="5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Cyrus</a:t>
            </a:r>
            <a:endPar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8" name="Rectangle 7"/>
          <p:cNvSpPr/>
          <p:nvPr/>
        </p:nvSpPr>
        <p:spPr>
          <a:xfrm>
            <a:off x="5076993" y="5353563"/>
            <a:ext cx="3877083" cy="1323439"/>
          </a:xfrm>
          <a:prstGeom prst="rect">
            <a:avLst/>
          </a:prstGeom>
          <a:noFill/>
        </p:spPr>
        <p:txBody>
          <a:bodyPr wrap="none" lIns="91440" tIns="45720" rIns="91440" bIns="45720">
            <a:spAutoFit/>
          </a:bodyPr>
          <a:lstStyle/>
          <a:p>
            <a:pPr algn="ctr"/>
            <a:r>
              <a:rPr lang="en-US" sz="4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By: Jessica Torres</a:t>
            </a:r>
          </a:p>
          <a:p>
            <a:pPr algn="ctr"/>
            <a:r>
              <a:rPr lang="en-U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ELED 3140</a:t>
            </a:r>
            <a:endParaRPr lang="en-US" sz="4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2" name="Picture 1" descr="miley-cyrus_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336647">
            <a:off x="377734" y="4102474"/>
            <a:ext cx="2012332" cy="2476716"/>
          </a:xfrm>
          <a:prstGeom prst="rect">
            <a:avLst/>
          </a:prstGeom>
        </p:spPr>
      </p:pic>
      <p:pic>
        <p:nvPicPr>
          <p:cNvPr id="3" name="Picture 2" descr="tennessee_map.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6385" y="1708802"/>
            <a:ext cx="4277504" cy="103230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xmlns:p14="http://schemas.microsoft.com/office/powerpoint/2010/main" spd="slow">
        <p:split orient="vert"/>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3663" y="-261126"/>
            <a:ext cx="7157429" cy="923330"/>
          </a:xfrm>
          <a:prstGeom prst="rect">
            <a:avLst/>
          </a:prstGeom>
        </p:spPr>
        <p:txBody>
          <a:bodyPr wrap="none">
            <a:prstTxWarp prst="textArchDown">
              <a:avLst>
                <a:gd name="adj" fmla="val 21528557"/>
              </a:avLst>
            </a:prstTxWarp>
            <a:spAutoFit/>
          </a:bodyPr>
          <a:lstStyle/>
          <a:p>
            <a:pPr algn="ctr"/>
            <a:r>
              <a:rPr lang="en-US" sz="5400" b="1" u="sng"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Fun Fact Continued…</a:t>
            </a:r>
            <a:endParaRPr lang="en-US" sz="5400" b="1" u="sng"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8" name="TextBox 7"/>
          <p:cNvSpPr txBox="1"/>
          <p:nvPr/>
        </p:nvSpPr>
        <p:spPr>
          <a:xfrm>
            <a:off x="237959" y="923022"/>
            <a:ext cx="7157429" cy="5509200"/>
          </a:xfrm>
          <a:prstGeom prst="rect">
            <a:avLst/>
          </a:prstGeom>
          <a:noFill/>
        </p:spPr>
        <p:txBody>
          <a:bodyPr wrap="square" rtlCol="0">
            <a:spAutoFit/>
          </a:bodyPr>
          <a:lstStyle/>
          <a:p>
            <a:pPr marL="285750" indent="-285750">
              <a:buFont typeface="Wingdings" charset="2"/>
              <a:buChar char="Ø"/>
            </a:pPr>
            <a:r>
              <a:rPr lang="en-US" sz="4400" b="1" dirty="0" err="1" smtClean="0">
                <a:solidFill>
                  <a:schemeClr val="accent5">
                    <a:lumMod val="50000"/>
                  </a:schemeClr>
                </a:solidFill>
                <a:latin typeface="Comic Sans MS"/>
                <a:cs typeface="Comic Sans MS"/>
              </a:rPr>
              <a:t>Miley</a:t>
            </a:r>
            <a:r>
              <a:rPr lang="en-US" sz="4400" b="1" dirty="0" smtClean="0">
                <a:solidFill>
                  <a:schemeClr val="accent5">
                    <a:lumMod val="50000"/>
                  </a:schemeClr>
                </a:solidFill>
                <a:latin typeface="Comic Sans MS"/>
                <a:cs typeface="Comic Sans MS"/>
              </a:rPr>
              <a:t> came from the word Smiley. Her parents always called her smiley, because she was always smiling and happy. They eventually started calling her, </a:t>
            </a:r>
            <a:r>
              <a:rPr lang="en-US" sz="4400" b="1" dirty="0" err="1" smtClean="0">
                <a:solidFill>
                  <a:schemeClr val="accent5">
                    <a:lumMod val="50000"/>
                  </a:schemeClr>
                </a:solidFill>
                <a:latin typeface="Comic Sans MS"/>
                <a:cs typeface="Comic Sans MS"/>
              </a:rPr>
              <a:t>Miley</a:t>
            </a:r>
            <a:r>
              <a:rPr lang="en-US" sz="4400" b="1" dirty="0" smtClean="0">
                <a:solidFill>
                  <a:schemeClr val="accent5">
                    <a:lumMod val="50000"/>
                  </a:schemeClr>
                </a:solidFill>
                <a:latin typeface="Comic Sans MS"/>
                <a:cs typeface="Comic Sans MS"/>
              </a:rPr>
              <a:t>!!!</a:t>
            </a:r>
            <a:endParaRPr lang="en-US" sz="4400" b="1" dirty="0">
              <a:solidFill>
                <a:schemeClr val="accent5">
                  <a:lumMod val="50000"/>
                </a:schemeClr>
              </a:solidFill>
              <a:latin typeface="Comic Sans MS"/>
              <a:cs typeface="Comic Sans MS"/>
            </a:endParaRPr>
          </a:p>
        </p:txBody>
      </p:sp>
      <p:pic>
        <p:nvPicPr>
          <p:cNvPr id="2" name="Picture 1" descr="the_answe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0310" y="5025232"/>
            <a:ext cx="2443690" cy="1832768"/>
          </a:xfrm>
          <a:prstGeom prst="rect">
            <a:avLst/>
          </a:prstGeom>
        </p:spPr>
      </p:pic>
    </p:spTree>
    <p:extLst>
      <p:ext uri="{BB962C8B-B14F-4D97-AF65-F5344CB8AC3E}">
        <p14:creationId xmlns:p14="http://schemas.microsoft.com/office/powerpoint/2010/main" val="2230958961"/>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chemeClr val="accent5">
                    <a:lumMod val="50000"/>
                  </a:schemeClr>
                </a:solidFill>
                <a:latin typeface="Comic Sans MS"/>
                <a:cs typeface="Comic Sans MS"/>
              </a:rPr>
              <a:t>Credits</a:t>
            </a:r>
            <a:endParaRPr lang="en-US" b="1" u="sng" dirty="0">
              <a:solidFill>
                <a:schemeClr val="accent5">
                  <a:lumMod val="50000"/>
                </a:schemeClr>
              </a:solidFill>
              <a:latin typeface="Comic Sans MS"/>
              <a:cs typeface="Comic Sans MS"/>
            </a:endParaRPr>
          </a:p>
        </p:txBody>
      </p:sp>
      <p:sp>
        <p:nvSpPr>
          <p:cNvPr id="5" name="TextBox 4"/>
          <p:cNvSpPr txBox="1"/>
          <p:nvPr/>
        </p:nvSpPr>
        <p:spPr>
          <a:xfrm>
            <a:off x="634942" y="1905116"/>
            <a:ext cx="7481535" cy="2831544"/>
          </a:xfrm>
          <a:prstGeom prst="rect">
            <a:avLst/>
          </a:prstGeom>
          <a:noFill/>
        </p:spPr>
        <p:txBody>
          <a:bodyPr wrap="none" rtlCol="0">
            <a:spAutoFit/>
          </a:bodyPr>
          <a:lstStyle/>
          <a:p>
            <a:pPr marL="285750" indent="-285750">
              <a:buFont typeface="Arial"/>
              <a:buChar char="•"/>
            </a:pPr>
            <a:r>
              <a:rPr lang="en-US" sz="3200" dirty="0">
                <a:hlinkClick r:id="rId2"/>
              </a:rPr>
              <a:t>http://mileycyrus.com</a:t>
            </a:r>
            <a:r>
              <a:rPr lang="en-US" sz="3200" dirty="0" smtClean="0">
                <a:hlinkClick r:id="rId2"/>
              </a:rPr>
              <a:t>/</a:t>
            </a:r>
            <a:endParaRPr lang="en-US" sz="3200" dirty="0" smtClean="0"/>
          </a:p>
          <a:p>
            <a:pPr marL="285750" indent="-285750">
              <a:buFont typeface="Arial"/>
              <a:buChar char="•"/>
            </a:pPr>
            <a:r>
              <a:rPr lang="en-US" sz="3200" dirty="0">
                <a:hlinkClick r:id="rId3"/>
              </a:rPr>
              <a:t>http:/</a:t>
            </a:r>
            <a:r>
              <a:rPr lang="en-US" sz="3200" dirty="0" smtClean="0">
                <a:hlinkClick r:id="rId3"/>
              </a:rPr>
              <a:t>/www.imdb.com</a:t>
            </a:r>
            <a:r>
              <a:rPr lang="en-US" sz="3200" dirty="0">
                <a:hlinkClick r:id="rId3"/>
              </a:rPr>
              <a:t>/name/nm1415323</a:t>
            </a:r>
            <a:r>
              <a:rPr lang="en-US" sz="3200" dirty="0" smtClean="0">
                <a:hlinkClick r:id="rId3"/>
              </a:rPr>
              <a:t>/</a:t>
            </a:r>
            <a:endParaRPr lang="en-US" sz="3200" dirty="0" smtClean="0"/>
          </a:p>
          <a:p>
            <a:pPr marL="285750" indent="-285750">
              <a:buFont typeface="Arial"/>
              <a:buChar char="•"/>
            </a:pPr>
            <a:r>
              <a:rPr lang="en-US" sz="3200" dirty="0">
                <a:hlinkClick r:id="rId4"/>
              </a:rPr>
              <a:t>http://www.biography.com/people</a:t>
            </a:r>
            <a:r>
              <a:rPr lang="en-US" sz="3200" dirty="0" smtClean="0">
                <a:hlinkClick r:id="rId4"/>
              </a:rPr>
              <a:t>/</a:t>
            </a:r>
          </a:p>
          <a:p>
            <a:r>
              <a:rPr lang="en-US" sz="3200" dirty="0">
                <a:hlinkClick r:id="rId4"/>
              </a:rPr>
              <a:t> </a:t>
            </a:r>
            <a:r>
              <a:rPr lang="en-US" sz="3200" dirty="0" smtClean="0">
                <a:hlinkClick r:id="rId4"/>
              </a:rPr>
              <a:t>   miley</a:t>
            </a:r>
            <a:r>
              <a:rPr lang="en-US" sz="3200" dirty="0">
                <a:hlinkClick r:id="rId4"/>
              </a:rPr>
              <a:t>-cyrus-</a:t>
            </a:r>
            <a:r>
              <a:rPr lang="en-US" sz="3200" dirty="0" smtClean="0">
                <a:hlinkClick r:id="rId4"/>
              </a:rPr>
              <a:t>299134</a:t>
            </a:r>
            <a:endParaRPr lang="en-US" sz="3200" dirty="0" smtClean="0"/>
          </a:p>
          <a:p>
            <a:pPr marL="285750" indent="-285750">
              <a:buFont typeface="Arial"/>
              <a:buChar char="•"/>
            </a:pPr>
            <a:r>
              <a:rPr lang="en-US" sz="3200" dirty="0">
                <a:hlinkClick r:id="rId5"/>
              </a:rPr>
              <a:t>http://en.wikipedia.org/wiki/</a:t>
            </a:r>
            <a:r>
              <a:rPr lang="en-US" sz="3200" dirty="0" smtClean="0">
                <a:hlinkClick r:id="rId5"/>
              </a:rPr>
              <a:t>Miley_Cyrus</a:t>
            </a:r>
            <a:endParaRPr lang="en-US" sz="3200" dirty="0"/>
          </a:p>
          <a:p>
            <a:pPr marL="285750" indent="-285750">
              <a:buFont typeface="Arial"/>
              <a:buChar char="•"/>
            </a:pPr>
            <a:endParaRPr lang="en-US" dirty="0"/>
          </a:p>
        </p:txBody>
      </p:sp>
      <p:sp>
        <p:nvSpPr>
          <p:cNvPr id="6" name="Rectangle 5"/>
          <p:cNvSpPr/>
          <p:nvPr/>
        </p:nvSpPr>
        <p:spPr>
          <a:xfrm>
            <a:off x="1766494" y="5139836"/>
            <a:ext cx="5076330" cy="1323439"/>
          </a:xfrm>
          <a:prstGeom prst="rect">
            <a:avLst/>
          </a:prstGeom>
          <a:noFill/>
        </p:spPr>
        <p:txBody>
          <a:bodyPr wrap="none" lIns="91440" tIns="45720" rIns="91440" bIns="45720">
            <a:spAutoFit/>
          </a:bodyPr>
          <a:lstStyle/>
          <a:p>
            <a:pPr algn="ctr"/>
            <a:r>
              <a:rPr lang="en-US" sz="8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THE END!!!!</a:t>
            </a:r>
            <a:endParaRPr lang="en-US" sz="8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629179203"/>
      </p:ext>
    </p:extLst>
  </p:cSld>
  <p:clrMapOvr>
    <a:masterClrMapping/>
  </p:clrMapOvr>
  <mc:AlternateContent xmlns:mc="http://schemas.openxmlformats.org/markup-compatibility/2006">
    <mc:Choice xmlns:p14="http://schemas.microsoft.com/office/powerpoint/2010/main" Requires="p14">
      <p:transition spd="slow" p14:dur="1600">
        <p14:conveyor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chemeClr val="accent5">
                    <a:lumMod val="50000"/>
                  </a:schemeClr>
                </a:solidFill>
                <a:latin typeface="Comic Sans MS"/>
                <a:cs typeface="Comic Sans MS"/>
              </a:rPr>
              <a:t>Standards</a:t>
            </a:r>
            <a:endParaRPr lang="en-US" b="1" u="sng" dirty="0">
              <a:solidFill>
                <a:schemeClr val="accent5">
                  <a:lumMod val="50000"/>
                </a:schemeClr>
              </a:solidFill>
              <a:latin typeface="Comic Sans MS"/>
              <a:cs typeface="Comic Sans MS"/>
            </a:endParaRPr>
          </a:p>
        </p:txBody>
      </p:sp>
      <p:sp>
        <p:nvSpPr>
          <p:cNvPr id="3" name="Content Placeholder 2"/>
          <p:cNvSpPr>
            <a:spLocks noGrp="1"/>
          </p:cNvSpPr>
          <p:nvPr>
            <p:ph idx="1"/>
          </p:nvPr>
        </p:nvSpPr>
        <p:spPr>
          <a:xfrm>
            <a:off x="1558344" y="1450660"/>
            <a:ext cx="7585656" cy="4708525"/>
          </a:xfrm>
        </p:spPr>
        <p:txBody>
          <a:bodyPr>
            <a:normAutofit lnSpcReduction="10000"/>
          </a:bodyPr>
          <a:lstStyle/>
          <a:p>
            <a:pPr>
              <a:buClr>
                <a:schemeClr val="accent4">
                  <a:lumMod val="75000"/>
                </a:schemeClr>
              </a:buClr>
              <a:buFont typeface="Wingdings" charset="2"/>
              <a:buChar char="v"/>
            </a:pPr>
            <a:r>
              <a:rPr lang="en-US" dirty="0" smtClean="0">
                <a:solidFill>
                  <a:schemeClr val="accent1"/>
                </a:solidFill>
              </a:rPr>
              <a:t> </a:t>
            </a:r>
            <a:r>
              <a:rPr lang="en-US" u="sng" dirty="0" smtClean="0">
                <a:solidFill>
                  <a:schemeClr val="accent1"/>
                </a:solidFill>
              </a:rPr>
              <a:t>Fourth grade standards</a:t>
            </a:r>
          </a:p>
          <a:p>
            <a:pPr lvl="1">
              <a:buClr>
                <a:schemeClr val="accent4">
                  <a:lumMod val="75000"/>
                </a:schemeClr>
              </a:buClr>
              <a:buFont typeface="Wingdings 3" pitchFamily="18" charset="2"/>
              <a:buChar char=""/>
            </a:pPr>
            <a:r>
              <a:rPr lang="en-US" dirty="0" smtClean="0">
                <a:solidFill>
                  <a:schemeClr val="accent1"/>
                </a:solidFill>
              </a:rPr>
              <a:t>1.03 </a:t>
            </a:r>
            <a:r>
              <a:rPr lang="en-US" dirty="0">
                <a:solidFill>
                  <a:schemeClr val="accent1"/>
                </a:solidFill>
              </a:rPr>
              <a:t>Recognize the contributions of individuals and people of various ethnic, racial, religious, socioeconomic groups to the development of civilizations. </a:t>
            </a:r>
            <a:endParaRPr lang="en-US" dirty="0" smtClean="0">
              <a:solidFill>
                <a:schemeClr val="accent1"/>
              </a:solidFill>
            </a:endParaRPr>
          </a:p>
          <a:p>
            <a:pPr lvl="1">
              <a:buClr>
                <a:schemeClr val="accent4">
                  <a:lumMod val="75000"/>
                </a:schemeClr>
              </a:buClr>
              <a:buFont typeface="Wingdings 3" pitchFamily="18" charset="2"/>
              <a:buChar char=""/>
            </a:pPr>
            <a:r>
              <a:rPr lang="en-US" dirty="0">
                <a:solidFill>
                  <a:schemeClr val="accent1"/>
                </a:solidFill>
              </a:rPr>
              <a:t>4.5.09 Recognize major events, people, and patterns in Tennessee. </a:t>
            </a:r>
            <a:endParaRPr lang="en-US" dirty="0" smtClean="0">
              <a:solidFill>
                <a:schemeClr val="accent1"/>
              </a:solidFill>
            </a:endParaRPr>
          </a:p>
          <a:p>
            <a:pPr lvl="1">
              <a:buClr>
                <a:schemeClr val="accent4">
                  <a:lumMod val="75000"/>
                </a:schemeClr>
              </a:buClr>
              <a:buFont typeface="Wingdings 3" pitchFamily="18" charset="2"/>
              <a:buChar char=""/>
            </a:pPr>
            <a:r>
              <a:rPr lang="en-US" dirty="0">
                <a:solidFill>
                  <a:schemeClr val="accent1"/>
                </a:solidFill>
              </a:rPr>
              <a:t>4.5.12 Identify major events, people, and patterns in Tennessee. </a:t>
            </a:r>
          </a:p>
          <a:p>
            <a:pPr lvl="1">
              <a:buClr>
                <a:schemeClr val="accent4">
                  <a:lumMod val="75000"/>
                </a:schemeClr>
              </a:buClr>
              <a:buFont typeface="Wingdings 3" pitchFamily="18" charset="2"/>
              <a:buChar char=""/>
            </a:pPr>
            <a:r>
              <a:rPr lang="en-US" dirty="0" smtClean="0">
                <a:solidFill>
                  <a:schemeClr val="accent1"/>
                </a:solidFill>
              </a:rPr>
              <a:t>6.02 </a:t>
            </a:r>
            <a:r>
              <a:rPr lang="en-US" dirty="0">
                <a:solidFill>
                  <a:schemeClr val="accent1"/>
                </a:solidFill>
              </a:rPr>
              <a:t>Understand how groups can effect change at the local, state, and national </a:t>
            </a:r>
            <a:r>
              <a:rPr lang="en-US" dirty="0" smtClean="0">
                <a:solidFill>
                  <a:schemeClr val="accent1"/>
                </a:solidFill>
              </a:rPr>
              <a:t>level</a:t>
            </a:r>
            <a:r>
              <a:rPr lang="en-US" dirty="0">
                <a:solidFill>
                  <a:schemeClr val="accent1"/>
                </a:solidFill>
              </a:rPr>
              <a:t>. </a:t>
            </a:r>
            <a:endParaRPr lang="en-US" sz="1400" dirty="0">
              <a:solidFill>
                <a:schemeClr val="accent1"/>
              </a:solidFill>
            </a:endParaRPr>
          </a:p>
          <a:p>
            <a:pPr lvl="1">
              <a:buClr>
                <a:schemeClr val="accent4">
                  <a:lumMod val="75000"/>
                </a:schemeClr>
              </a:buClr>
              <a:buFont typeface="Wingdings 3" pitchFamily="18" charset="2"/>
              <a:buChar char=""/>
            </a:pPr>
            <a:endParaRPr lang="en-US" dirty="0" smtClean="0"/>
          </a:p>
        </p:txBody>
      </p:sp>
      <p:pic>
        <p:nvPicPr>
          <p:cNvPr id="4" name="Picture 3" descr="flag.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8740" y="317519"/>
            <a:ext cx="2395260" cy="1443459"/>
          </a:xfrm>
          <a:prstGeom prst="rect">
            <a:avLst/>
          </a:prstGeom>
        </p:spPr>
      </p:pic>
      <p:pic>
        <p:nvPicPr>
          <p:cNvPr id="5" name="Picture 4" descr="tennesse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474" y="3208615"/>
            <a:ext cx="1467960" cy="3342309"/>
          </a:xfrm>
          <a:prstGeom prst="rect">
            <a:avLst/>
          </a:prstGeom>
        </p:spPr>
      </p:pic>
    </p:spTree>
  </p:cSld>
  <p:clrMapOvr>
    <a:masterClrMapping/>
  </p:clrMapOvr>
  <p:transition xmlns:p14="http://schemas.microsoft.com/office/powerpoint/2010/main" spd="slow">
    <p:wip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rot="19842685">
            <a:off x="-743278" y="242117"/>
            <a:ext cx="4127302" cy="923330"/>
          </a:xfrm>
          <a:prstGeom prst="rect">
            <a:avLst/>
          </a:prstGeom>
        </p:spPr>
        <p:txBody>
          <a:bodyPr wrap="none">
            <a:prstTxWarp prst="textArchDown">
              <a:avLst/>
            </a:prstTxWarp>
            <a:spAutoFit/>
          </a:bodyPr>
          <a:lstStyle/>
          <a:p>
            <a:pPr algn="ctr"/>
            <a:r>
              <a:rPr lang="en-US" sz="5400" b="1" u="sng"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Quick Facts</a:t>
            </a:r>
            <a:endParaRPr lang="en-US" sz="5400" b="1" u="sng"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TextBox 2"/>
          <p:cNvSpPr txBox="1"/>
          <p:nvPr/>
        </p:nvSpPr>
        <p:spPr>
          <a:xfrm>
            <a:off x="2382267" y="1135382"/>
            <a:ext cx="6912114" cy="5632310"/>
          </a:xfrm>
          <a:prstGeom prst="rect">
            <a:avLst/>
          </a:prstGeom>
          <a:noFill/>
        </p:spPr>
        <p:txBody>
          <a:bodyPr wrap="square" rtlCol="0">
            <a:spAutoFit/>
          </a:bodyPr>
          <a:lstStyle/>
          <a:p>
            <a:pPr marL="285750" indent="-285750">
              <a:buFont typeface="Wingdings" charset="2"/>
              <a:buChar char="Ø"/>
            </a:pPr>
            <a:r>
              <a:rPr lang="en-US" sz="2400" b="1" dirty="0" smtClean="0">
                <a:solidFill>
                  <a:schemeClr val="accent6">
                    <a:lumMod val="75000"/>
                  </a:schemeClr>
                </a:solidFill>
                <a:latin typeface="Comic Sans MS"/>
                <a:cs typeface="Comic Sans MS"/>
              </a:rPr>
              <a:t>Name at </a:t>
            </a:r>
            <a:r>
              <a:rPr lang="en-US" sz="2400" b="1" dirty="0">
                <a:solidFill>
                  <a:schemeClr val="accent6">
                    <a:lumMod val="75000"/>
                  </a:schemeClr>
                </a:solidFill>
                <a:latin typeface="Comic Sans MS"/>
                <a:cs typeface="Comic Sans MS"/>
              </a:rPr>
              <a:t>Birth: Destiny Hope Cyrus</a:t>
            </a:r>
            <a:endParaRPr lang="en-US" sz="2400" b="1" dirty="0" smtClean="0">
              <a:solidFill>
                <a:schemeClr val="accent6">
                  <a:lumMod val="75000"/>
                </a:schemeClr>
              </a:solidFill>
              <a:latin typeface="Comic Sans MS"/>
              <a:cs typeface="Comic Sans MS"/>
            </a:endParaRPr>
          </a:p>
          <a:p>
            <a:pPr marL="285750" indent="-285750">
              <a:buFont typeface="Wingdings" charset="2"/>
              <a:buChar char="Ø"/>
            </a:pPr>
            <a:r>
              <a:rPr lang="en-US" sz="2400" b="1" dirty="0" smtClean="0">
                <a:solidFill>
                  <a:schemeClr val="accent6">
                    <a:lumMod val="75000"/>
                  </a:schemeClr>
                </a:solidFill>
                <a:latin typeface="Comic Sans MS"/>
                <a:cs typeface="Comic Sans MS"/>
              </a:rPr>
              <a:t>Born </a:t>
            </a:r>
            <a:r>
              <a:rPr lang="en-US" sz="2400" b="1" dirty="0">
                <a:solidFill>
                  <a:schemeClr val="accent6">
                    <a:lumMod val="75000"/>
                  </a:schemeClr>
                </a:solidFill>
                <a:latin typeface="Comic Sans MS"/>
                <a:cs typeface="Comic Sans MS"/>
              </a:rPr>
              <a:t>in Nashville, </a:t>
            </a:r>
            <a:r>
              <a:rPr lang="en-US" sz="2400" b="1" dirty="0" smtClean="0">
                <a:solidFill>
                  <a:schemeClr val="accent6">
                    <a:lumMod val="75000"/>
                  </a:schemeClr>
                </a:solidFill>
                <a:latin typeface="Comic Sans MS"/>
                <a:cs typeface="Comic Sans MS"/>
              </a:rPr>
              <a:t>TN</a:t>
            </a:r>
          </a:p>
          <a:p>
            <a:pPr marL="285750" indent="-285750">
              <a:buFont typeface="Wingdings" charset="2"/>
              <a:buChar char="Ø"/>
            </a:pPr>
            <a:r>
              <a:rPr lang="en-US" sz="2400" b="1" dirty="0" smtClean="0">
                <a:solidFill>
                  <a:schemeClr val="accent6">
                    <a:lumMod val="75000"/>
                  </a:schemeClr>
                </a:solidFill>
                <a:latin typeface="Comic Sans MS"/>
                <a:cs typeface="Comic Sans MS"/>
              </a:rPr>
              <a:t>Birthday </a:t>
            </a:r>
            <a:r>
              <a:rPr lang="en-US" sz="2400" b="1" dirty="0" smtClean="0">
                <a:solidFill>
                  <a:schemeClr val="accent6">
                    <a:lumMod val="75000"/>
                  </a:schemeClr>
                </a:solidFill>
                <a:latin typeface="Comic Sans MS"/>
                <a:cs typeface="Comic Sans MS"/>
              </a:rPr>
              <a:t>on November </a:t>
            </a:r>
            <a:r>
              <a:rPr lang="en-US" sz="2400" b="1" dirty="0">
                <a:solidFill>
                  <a:schemeClr val="accent6">
                    <a:lumMod val="75000"/>
                  </a:schemeClr>
                </a:solidFill>
                <a:latin typeface="Comic Sans MS"/>
                <a:cs typeface="Comic Sans MS"/>
              </a:rPr>
              <a:t>23, 1992. </a:t>
            </a:r>
            <a:endParaRPr lang="en-US" sz="2400" b="1" dirty="0" smtClean="0">
              <a:solidFill>
                <a:schemeClr val="accent6">
                  <a:lumMod val="75000"/>
                </a:schemeClr>
              </a:solidFill>
              <a:latin typeface="Comic Sans MS"/>
              <a:cs typeface="Comic Sans MS"/>
            </a:endParaRPr>
          </a:p>
          <a:p>
            <a:pPr marL="285750" indent="-285750">
              <a:buFont typeface="Wingdings" charset="2"/>
              <a:buChar char="Ø"/>
            </a:pPr>
            <a:r>
              <a:rPr lang="en-US" sz="2400" b="1" dirty="0" smtClean="0">
                <a:solidFill>
                  <a:schemeClr val="accent6">
                    <a:lumMod val="75000"/>
                  </a:schemeClr>
                </a:solidFill>
                <a:latin typeface="Comic Sans MS"/>
                <a:cs typeface="Comic Sans MS"/>
              </a:rPr>
              <a:t>Singer</a:t>
            </a:r>
            <a:r>
              <a:rPr lang="en-US" sz="2400" b="1" dirty="0">
                <a:solidFill>
                  <a:schemeClr val="accent6">
                    <a:lumMod val="75000"/>
                  </a:schemeClr>
                </a:solidFill>
                <a:latin typeface="Comic Sans MS"/>
                <a:cs typeface="Comic Sans MS"/>
              </a:rPr>
              <a:t>, songwriter, actress, best known for her starring role as "Hannah Montana" on the hit Disney Channel television </a:t>
            </a:r>
            <a:r>
              <a:rPr lang="en-US" sz="2400" b="1" dirty="0" smtClean="0">
                <a:solidFill>
                  <a:schemeClr val="accent6">
                    <a:lumMod val="75000"/>
                  </a:schemeClr>
                </a:solidFill>
                <a:latin typeface="Comic Sans MS"/>
                <a:cs typeface="Comic Sans MS"/>
              </a:rPr>
              <a:t>series.</a:t>
            </a:r>
          </a:p>
          <a:p>
            <a:pPr marL="285750" indent="-285750">
              <a:buFont typeface="Wingdings" charset="2"/>
              <a:buChar char="Ø"/>
            </a:pPr>
            <a:r>
              <a:rPr lang="en-US" sz="2400" b="1" dirty="0" smtClean="0">
                <a:solidFill>
                  <a:schemeClr val="accent6">
                    <a:lumMod val="75000"/>
                  </a:schemeClr>
                </a:solidFill>
                <a:latin typeface="Comic Sans MS"/>
                <a:cs typeface="Comic Sans MS"/>
              </a:rPr>
              <a:t>Daughter </a:t>
            </a:r>
            <a:r>
              <a:rPr lang="en-US" sz="2400" b="1" dirty="0">
                <a:solidFill>
                  <a:schemeClr val="accent6">
                    <a:lumMod val="75000"/>
                  </a:schemeClr>
                </a:solidFill>
                <a:latin typeface="Comic Sans MS"/>
                <a:cs typeface="Comic Sans MS"/>
              </a:rPr>
              <a:t>of country super star Billy Ray Cyrus</a:t>
            </a:r>
            <a:r>
              <a:rPr lang="en-US" sz="2400" b="1" dirty="0" smtClean="0">
                <a:solidFill>
                  <a:schemeClr val="accent6">
                    <a:lumMod val="75000"/>
                  </a:schemeClr>
                </a:solidFill>
                <a:latin typeface="Comic Sans MS"/>
                <a:cs typeface="Comic Sans MS"/>
              </a:rPr>
              <a:t>.</a:t>
            </a:r>
          </a:p>
          <a:p>
            <a:pPr marL="285750" indent="-285750">
              <a:buFont typeface="Wingdings" charset="2"/>
              <a:buChar char="Ø"/>
            </a:pPr>
            <a:r>
              <a:rPr lang="en-US" sz="2400" b="1" dirty="0">
                <a:solidFill>
                  <a:schemeClr val="accent6">
                    <a:lumMod val="75000"/>
                  </a:schemeClr>
                </a:solidFill>
                <a:latin typeface="Comic Sans MS"/>
                <a:cs typeface="Comic Sans MS"/>
              </a:rPr>
              <a:t>Residence: Toluca Lake in Los Angeles, </a:t>
            </a:r>
            <a:r>
              <a:rPr lang="en-US" sz="2400" b="1" dirty="0" smtClean="0">
                <a:solidFill>
                  <a:schemeClr val="accent6">
                    <a:lumMod val="75000"/>
                  </a:schemeClr>
                </a:solidFill>
                <a:latin typeface="Comic Sans MS"/>
                <a:cs typeface="Comic Sans MS"/>
              </a:rPr>
              <a:t>California</a:t>
            </a:r>
          </a:p>
          <a:p>
            <a:pPr marL="285750" indent="-285750">
              <a:buFont typeface="Wingdings" charset="2"/>
              <a:buChar char="Ø"/>
            </a:pPr>
            <a:r>
              <a:rPr lang="en-US" sz="2400" b="1" dirty="0">
                <a:solidFill>
                  <a:schemeClr val="accent6">
                    <a:lumMod val="75000"/>
                  </a:schemeClr>
                </a:solidFill>
                <a:latin typeface="Comic Sans MS"/>
                <a:cs typeface="Comic Sans MS"/>
              </a:rPr>
              <a:t>Hannah Montana's first episode reached over 5 million viewers, the highest ratting for a Disney Channel premiere episode ever. </a:t>
            </a:r>
            <a:endParaRPr lang="en-US" sz="2400" b="1" dirty="0" smtClean="0">
              <a:solidFill>
                <a:schemeClr val="accent6">
                  <a:lumMod val="75000"/>
                </a:schemeClr>
              </a:solidFill>
              <a:latin typeface="Comic Sans MS"/>
              <a:cs typeface="Comic Sans MS"/>
            </a:endParaRPr>
          </a:p>
          <a:p>
            <a:pPr marL="285750" indent="-285750">
              <a:buFont typeface="Wingdings" charset="2"/>
              <a:buChar char="Ø"/>
            </a:pPr>
            <a:endParaRPr lang="en-US" sz="2400" b="1" dirty="0">
              <a:solidFill>
                <a:schemeClr val="accent6"/>
              </a:solidFill>
              <a:latin typeface="Comic Sans MS"/>
              <a:cs typeface="Comic Sans MS"/>
            </a:endParaRPr>
          </a:p>
        </p:txBody>
      </p:sp>
      <p:pic>
        <p:nvPicPr>
          <p:cNvPr id="4" name="Picture 3" descr="large_nashville_tn_local.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8426"/>
            <a:ext cx="2382267" cy="2262198"/>
          </a:xfrm>
          <a:prstGeom prst="rect">
            <a:avLst/>
          </a:prstGeom>
        </p:spPr>
      </p:pic>
      <p:pic>
        <p:nvPicPr>
          <p:cNvPr id="5" name="Picture 4" descr="nashville_tn_191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15987"/>
            <a:ext cx="2382267" cy="2100862"/>
          </a:xfrm>
          <a:prstGeom prst="rect">
            <a:avLst/>
          </a:prstGeom>
        </p:spPr>
      </p:pic>
    </p:spTree>
    <p:extLst>
      <p:ext uri="{BB962C8B-B14F-4D97-AF65-F5344CB8AC3E}">
        <p14:creationId xmlns:p14="http://schemas.microsoft.com/office/powerpoint/2010/main" val="3407917840"/>
      </p:ext>
    </p:extLst>
  </p:cSld>
  <p:clrMapOvr>
    <a:masterClrMapping/>
  </p:clrMapOvr>
  <mc:AlternateContent xmlns:mc="http://schemas.openxmlformats.org/markup-compatibility/2006">
    <mc:Choice xmlns:p14="http://schemas.microsoft.com/office/powerpoint/2010/main" Requires="p14">
      <p:transition spd="slow">
        <p14:flash/>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chemeClr val="accent5">
                    <a:lumMod val="50000"/>
                  </a:schemeClr>
                </a:solidFill>
                <a:latin typeface="Comic Sans MS"/>
                <a:cs typeface="Comic Sans MS"/>
              </a:rPr>
              <a:t>Why </a:t>
            </a:r>
            <a:r>
              <a:rPr lang="en-US" b="1" u="sng" dirty="0">
                <a:solidFill>
                  <a:schemeClr val="accent5">
                    <a:lumMod val="50000"/>
                  </a:schemeClr>
                </a:solidFill>
                <a:latin typeface="Comic Sans MS"/>
                <a:cs typeface="Comic Sans MS"/>
              </a:rPr>
              <a:t>I</a:t>
            </a:r>
            <a:r>
              <a:rPr lang="en-US" b="1" u="sng" dirty="0" smtClean="0">
                <a:solidFill>
                  <a:schemeClr val="accent5">
                    <a:lumMod val="50000"/>
                  </a:schemeClr>
                </a:solidFill>
                <a:latin typeface="Comic Sans MS"/>
                <a:cs typeface="Comic Sans MS"/>
              </a:rPr>
              <a:t>s </a:t>
            </a:r>
            <a:r>
              <a:rPr lang="en-US" b="1" u="sng" dirty="0">
                <a:solidFill>
                  <a:schemeClr val="accent5">
                    <a:lumMod val="50000"/>
                  </a:schemeClr>
                </a:solidFill>
                <a:latin typeface="Comic Sans MS"/>
                <a:cs typeface="Comic Sans MS"/>
              </a:rPr>
              <a:t>S</a:t>
            </a:r>
            <a:r>
              <a:rPr lang="en-US" b="1" u="sng" dirty="0" smtClean="0">
                <a:solidFill>
                  <a:schemeClr val="accent5">
                    <a:lumMod val="50000"/>
                  </a:schemeClr>
                </a:solidFill>
                <a:latin typeface="Comic Sans MS"/>
                <a:cs typeface="Comic Sans MS"/>
              </a:rPr>
              <a:t>he Famous?</a:t>
            </a:r>
            <a:endParaRPr lang="en-US" b="1" u="sng" dirty="0">
              <a:solidFill>
                <a:schemeClr val="accent5">
                  <a:lumMod val="50000"/>
                </a:schemeClr>
              </a:solidFill>
              <a:latin typeface="Comic Sans MS"/>
              <a:cs typeface="Comic Sans MS"/>
            </a:endParaRPr>
          </a:p>
        </p:txBody>
      </p:sp>
      <p:sp>
        <p:nvSpPr>
          <p:cNvPr id="3" name="Content Placeholder 2"/>
          <p:cNvSpPr>
            <a:spLocks noGrp="1"/>
          </p:cNvSpPr>
          <p:nvPr>
            <p:ph idx="1"/>
          </p:nvPr>
        </p:nvSpPr>
        <p:spPr>
          <a:xfrm>
            <a:off x="2866818" y="1417638"/>
            <a:ext cx="6277181" cy="5298439"/>
          </a:xfrm>
        </p:spPr>
        <p:txBody>
          <a:bodyPr>
            <a:normAutofit/>
          </a:bodyPr>
          <a:lstStyle/>
          <a:p>
            <a:pPr lvl="1">
              <a:buClr>
                <a:schemeClr val="accent4">
                  <a:lumMod val="75000"/>
                </a:schemeClr>
              </a:buClr>
            </a:pPr>
            <a:r>
              <a:rPr lang="en-US" sz="2800" dirty="0" smtClean="0">
                <a:solidFill>
                  <a:srgbClr val="3DB4F7"/>
                </a:solidFill>
                <a:latin typeface="Comic Sans MS"/>
                <a:cs typeface="Comic Sans MS"/>
              </a:rPr>
              <a:t>We first were introduced to </a:t>
            </a:r>
            <a:r>
              <a:rPr lang="en-US" sz="2800" dirty="0" err="1" smtClean="0">
                <a:solidFill>
                  <a:srgbClr val="3DB4F7"/>
                </a:solidFill>
                <a:latin typeface="Comic Sans MS"/>
                <a:cs typeface="Comic Sans MS"/>
              </a:rPr>
              <a:t>Miley</a:t>
            </a:r>
            <a:r>
              <a:rPr lang="en-US" sz="2800" dirty="0" smtClean="0">
                <a:solidFill>
                  <a:srgbClr val="3DB4F7"/>
                </a:solidFill>
                <a:latin typeface="Comic Sans MS"/>
                <a:cs typeface="Comic Sans MS"/>
              </a:rPr>
              <a:t> when she would come on stage when her father, Billy Ray Cyrus, was singing. She would collect the flowers that were thrown on stage and they would bring them to local hospitals. </a:t>
            </a:r>
          </a:p>
          <a:p>
            <a:pPr lvl="1">
              <a:buClr>
                <a:schemeClr val="accent4">
                  <a:lumMod val="75000"/>
                </a:schemeClr>
              </a:buClr>
            </a:pPr>
            <a:r>
              <a:rPr lang="en-US" sz="2800" dirty="0" smtClean="0">
                <a:solidFill>
                  <a:srgbClr val="3DB4F7"/>
                </a:solidFill>
                <a:latin typeface="Comic Sans MS"/>
                <a:cs typeface="Comic Sans MS"/>
              </a:rPr>
              <a:t>Staring in Hannah Montana jump started her career. </a:t>
            </a:r>
          </a:p>
          <a:p>
            <a:pPr lvl="1">
              <a:buClr>
                <a:schemeClr val="accent4">
                  <a:lumMod val="75000"/>
                </a:schemeClr>
              </a:buClr>
            </a:pPr>
            <a:r>
              <a:rPr lang="en-US" sz="2800" dirty="0" smtClean="0">
                <a:solidFill>
                  <a:srgbClr val="3DB4F7"/>
                </a:solidFill>
                <a:latin typeface="Comic Sans MS"/>
                <a:cs typeface="Comic Sans MS"/>
              </a:rPr>
              <a:t>She is known as a singer, songwriter, and actress.</a:t>
            </a:r>
          </a:p>
        </p:txBody>
      </p:sp>
      <p:pic>
        <p:nvPicPr>
          <p:cNvPr id="4" name="Picture 3" descr="miley young.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7514" y="1847442"/>
            <a:ext cx="3145319" cy="4637710"/>
          </a:xfrm>
          <a:prstGeom prst="rect">
            <a:avLst/>
          </a:prstGeom>
        </p:spPr>
      </p:pic>
    </p:spTree>
    <p:extLst>
      <p:ext uri="{BB962C8B-B14F-4D97-AF65-F5344CB8AC3E}">
        <p14:creationId xmlns:p14="http://schemas.microsoft.com/office/powerpoint/2010/main" val="2766078754"/>
      </p:ext>
    </p:extLst>
  </p:cSld>
  <p:clrMapOvr>
    <a:masterClrMapping/>
  </p:clrMapOvr>
  <mc:AlternateContent xmlns:mc="http://schemas.openxmlformats.org/markup-compatibility/2006">
    <mc:Choice xmlns:p14="http://schemas.microsoft.com/office/powerpoint/2010/main" Requires="p14">
      <p:transition spd="slow" p14:dur="4400">
        <p14:honeycomb/>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3663" y="-53649"/>
            <a:ext cx="7157429" cy="923330"/>
          </a:xfrm>
          <a:prstGeom prst="rect">
            <a:avLst/>
          </a:prstGeom>
        </p:spPr>
        <p:txBody>
          <a:bodyPr wrap="none">
            <a:prstTxWarp prst="textArchDown">
              <a:avLst>
                <a:gd name="adj" fmla="val 21528557"/>
              </a:avLst>
            </a:prstTxWarp>
            <a:spAutoFit/>
          </a:bodyPr>
          <a:lstStyle/>
          <a:p>
            <a:pPr algn="ctr"/>
            <a:r>
              <a:rPr lang="en-US" sz="5400" b="1" u="sng"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Where she lived in Tennessee</a:t>
            </a:r>
            <a:endParaRPr lang="en-US" sz="5400" b="1" u="sng"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8" name="TextBox 7"/>
          <p:cNvSpPr txBox="1"/>
          <p:nvPr/>
        </p:nvSpPr>
        <p:spPr>
          <a:xfrm>
            <a:off x="5172717" y="1207118"/>
            <a:ext cx="3716794" cy="3046988"/>
          </a:xfrm>
          <a:prstGeom prst="rect">
            <a:avLst/>
          </a:prstGeom>
          <a:noFill/>
        </p:spPr>
        <p:txBody>
          <a:bodyPr wrap="square" rtlCol="0">
            <a:spAutoFit/>
          </a:bodyPr>
          <a:lstStyle/>
          <a:p>
            <a:pPr marL="285750" indent="-285750">
              <a:buFont typeface="Wingdings" charset="2"/>
              <a:buChar char="Ø"/>
            </a:pPr>
            <a:r>
              <a:rPr lang="en-US" sz="2400" b="1" dirty="0" err="1" smtClean="0">
                <a:solidFill>
                  <a:schemeClr val="accent6">
                    <a:lumMod val="75000"/>
                  </a:schemeClr>
                </a:solidFill>
                <a:latin typeface="Comic Sans MS"/>
                <a:cs typeface="Comic Sans MS"/>
              </a:rPr>
              <a:t>Miley</a:t>
            </a:r>
            <a:r>
              <a:rPr lang="en-US" sz="2400" b="1" dirty="0" smtClean="0">
                <a:solidFill>
                  <a:schemeClr val="accent6">
                    <a:lumMod val="75000"/>
                  </a:schemeClr>
                </a:solidFill>
                <a:latin typeface="Comic Sans MS"/>
                <a:cs typeface="Comic Sans MS"/>
              </a:rPr>
              <a:t> grew up on a 500-acre farm in Franklin, Tennessee, approximately an hour away from Nashville, and attended Heritage Elementary School</a:t>
            </a:r>
            <a:r>
              <a:rPr lang="en-US" sz="2400" dirty="0" smtClean="0"/>
              <a:t>. </a:t>
            </a:r>
            <a:endParaRPr lang="en-US" sz="2400" dirty="0"/>
          </a:p>
        </p:txBody>
      </p:sp>
      <p:pic>
        <p:nvPicPr>
          <p:cNvPr id="9" name="Picture 8" descr="ft.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4468" y="1207118"/>
            <a:ext cx="2495479" cy="2235461"/>
          </a:xfrm>
          <a:prstGeom prst="rect">
            <a:avLst/>
          </a:prstGeom>
        </p:spPr>
      </p:pic>
      <p:pic>
        <p:nvPicPr>
          <p:cNvPr id="10" name="Picture 9" descr="hom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6177" y="4853484"/>
            <a:ext cx="3973334" cy="1848967"/>
          </a:xfrm>
          <a:prstGeom prst="rect">
            <a:avLst/>
          </a:prstGeom>
        </p:spPr>
      </p:pic>
      <p:pic>
        <p:nvPicPr>
          <p:cNvPr id="11" name="Picture 10" descr="heritage-elementa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74003" y="1207118"/>
            <a:ext cx="2398714" cy="2235461"/>
          </a:xfrm>
          <a:prstGeom prst="rect">
            <a:avLst/>
          </a:prstGeom>
        </p:spPr>
      </p:pic>
      <p:pic>
        <p:nvPicPr>
          <p:cNvPr id="12" name="Picture 11" descr="map.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468" y="3499650"/>
            <a:ext cx="4434676" cy="3233359"/>
          </a:xfrm>
          <a:prstGeom prst="rect">
            <a:avLst/>
          </a:prstGeom>
        </p:spPr>
      </p:pic>
      <p:sp>
        <p:nvSpPr>
          <p:cNvPr id="13" name="Oval 12"/>
          <p:cNvSpPr/>
          <p:nvPr/>
        </p:nvSpPr>
        <p:spPr>
          <a:xfrm>
            <a:off x="846620" y="5442057"/>
            <a:ext cx="1028039" cy="483739"/>
          </a:xfrm>
          <a:prstGeom prst="ellipse">
            <a:avLst/>
          </a:prstGeom>
          <a:noFill/>
          <a:ln>
            <a:solidFill>
              <a:schemeClr val="tx1">
                <a:alpha val="7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tx1"/>
                </a:solidFill>
              </a:ln>
              <a:solidFill>
                <a:schemeClr val="tx1"/>
              </a:solidFill>
            </a:endParaRPr>
          </a:p>
        </p:txBody>
      </p:sp>
    </p:spTree>
    <p:extLst>
      <p:ext uri="{BB962C8B-B14F-4D97-AF65-F5344CB8AC3E}">
        <p14:creationId xmlns:p14="http://schemas.microsoft.com/office/powerpoint/2010/main" val="1772060693"/>
      </p:ext>
    </p:extLst>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err="1" smtClean="0">
                <a:solidFill>
                  <a:schemeClr val="accent5">
                    <a:lumMod val="50000"/>
                  </a:schemeClr>
                </a:solidFill>
                <a:latin typeface="Comic Sans MS"/>
                <a:cs typeface="Comic Sans MS"/>
              </a:rPr>
              <a:t>Miley</a:t>
            </a:r>
            <a:r>
              <a:rPr lang="en-US" b="1" u="sng" dirty="0" smtClean="0">
                <a:solidFill>
                  <a:schemeClr val="accent5">
                    <a:lumMod val="50000"/>
                  </a:schemeClr>
                </a:solidFill>
                <a:latin typeface="Comic Sans MS"/>
                <a:cs typeface="Comic Sans MS"/>
              </a:rPr>
              <a:t> As An Actress</a:t>
            </a:r>
            <a:endParaRPr lang="en-US" b="1" u="sng" dirty="0">
              <a:solidFill>
                <a:schemeClr val="accent5">
                  <a:lumMod val="50000"/>
                </a:schemeClr>
              </a:solidFill>
              <a:latin typeface="Comic Sans MS"/>
              <a:cs typeface="Comic Sans MS"/>
            </a:endParaRPr>
          </a:p>
        </p:txBody>
      </p:sp>
      <p:sp>
        <p:nvSpPr>
          <p:cNvPr id="3" name="Content Placeholder 2"/>
          <p:cNvSpPr>
            <a:spLocks noGrp="1"/>
          </p:cNvSpPr>
          <p:nvPr>
            <p:ph idx="1"/>
          </p:nvPr>
        </p:nvSpPr>
        <p:spPr>
          <a:xfrm>
            <a:off x="2866818" y="1417638"/>
            <a:ext cx="6277181" cy="5298439"/>
          </a:xfrm>
        </p:spPr>
        <p:txBody>
          <a:bodyPr>
            <a:normAutofit/>
          </a:bodyPr>
          <a:lstStyle/>
          <a:p>
            <a:pPr lvl="1">
              <a:buClr>
                <a:schemeClr val="accent4">
                  <a:lumMod val="75000"/>
                </a:schemeClr>
              </a:buClr>
              <a:buFont typeface="Wingdings" charset="2"/>
              <a:buChar char="Ø"/>
            </a:pPr>
            <a:r>
              <a:rPr lang="en-US" sz="1800" dirty="0" smtClean="0">
                <a:solidFill>
                  <a:srgbClr val="8C73D0"/>
                </a:solidFill>
                <a:latin typeface="Comic Sans MS"/>
                <a:cs typeface="Comic Sans MS"/>
              </a:rPr>
              <a:t>Billy Ray took </a:t>
            </a:r>
            <a:r>
              <a:rPr lang="en-US" sz="1800" dirty="0" err="1" smtClean="0">
                <a:solidFill>
                  <a:srgbClr val="8C73D0"/>
                </a:solidFill>
                <a:latin typeface="Comic Sans MS"/>
                <a:cs typeface="Comic Sans MS"/>
              </a:rPr>
              <a:t>Miley</a:t>
            </a:r>
            <a:r>
              <a:rPr lang="en-US" sz="1800" dirty="0" smtClean="0">
                <a:solidFill>
                  <a:srgbClr val="8C73D0"/>
                </a:solidFill>
                <a:latin typeface="Comic Sans MS"/>
                <a:cs typeface="Comic Sans MS"/>
              </a:rPr>
              <a:t> to see a 2001 </a:t>
            </a:r>
            <a:r>
              <a:rPr lang="en-US" sz="1800" dirty="0" err="1" smtClean="0">
                <a:solidFill>
                  <a:srgbClr val="8C73D0"/>
                </a:solidFill>
                <a:latin typeface="Comic Sans MS"/>
                <a:cs typeface="Comic Sans MS"/>
              </a:rPr>
              <a:t>Mirvish</a:t>
            </a:r>
            <a:r>
              <a:rPr lang="en-US" sz="1800" dirty="0" smtClean="0">
                <a:solidFill>
                  <a:srgbClr val="8C73D0"/>
                </a:solidFill>
                <a:latin typeface="Comic Sans MS"/>
                <a:cs typeface="Comic Sans MS"/>
              </a:rPr>
              <a:t> production of Mamma Mia! </a:t>
            </a:r>
            <a:r>
              <a:rPr lang="en-US" sz="1800" dirty="0" err="1" smtClean="0">
                <a:solidFill>
                  <a:srgbClr val="8C73D0"/>
                </a:solidFill>
                <a:latin typeface="Comic Sans MS"/>
                <a:cs typeface="Comic Sans MS"/>
              </a:rPr>
              <a:t>Miley</a:t>
            </a:r>
            <a:r>
              <a:rPr lang="en-US" sz="1800" dirty="0" smtClean="0">
                <a:solidFill>
                  <a:srgbClr val="8C73D0"/>
                </a:solidFill>
                <a:latin typeface="Comic Sans MS"/>
                <a:cs typeface="Comic Sans MS"/>
              </a:rPr>
              <a:t> grabbed his arm and told him, “This is what I want to do, daddy, I want to be an actress.”</a:t>
            </a:r>
          </a:p>
          <a:p>
            <a:pPr lvl="1">
              <a:buClr>
                <a:schemeClr val="accent4">
                  <a:lumMod val="75000"/>
                </a:schemeClr>
              </a:buClr>
              <a:buFont typeface="Wingdings" charset="2"/>
              <a:buChar char="Ø"/>
            </a:pPr>
            <a:r>
              <a:rPr lang="en-US" sz="1800" dirty="0">
                <a:solidFill>
                  <a:srgbClr val="8C73D0"/>
                </a:solidFill>
                <a:latin typeface="Comic Sans MS"/>
                <a:cs typeface="Comic Sans MS"/>
              </a:rPr>
              <a:t>Cyrus played a girl named Kylie on </a:t>
            </a:r>
            <a:r>
              <a:rPr lang="en-US" sz="1800" i="1" dirty="0" smtClean="0">
                <a:solidFill>
                  <a:srgbClr val="8C73D0"/>
                </a:solidFill>
                <a:latin typeface="Comic Sans MS"/>
                <a:cs typeface="Comic Sans MS"/>
              </a:rPr>
              <a:t>Doc. </a:t>
            </a:r>
            <a:r>
              <a:rPr lang="en-US" sz="1800" dirty="0" smtClean="0">
                <a:solidFill>
                  <a:srgbClr val="8C73D0"/>
                </a:solidFill>
                <a:latin typeface="Comic Sans MS"/>
                <a:cs typeface="Comic Sans MS"/>
              </a:rPr>
              <a:t>This was her first actor part. </a:t>
            </a:r>
            <a:endParaRPr lang="en-US" sz="1800" i="1" dirty="0" smtClean="0">
              <a:solidFill>
                <a:srgbClr val="8C73D0"/>
              </a:solidFill>
              <a:latin typeface="Comic Sans MS"/>
              <a:cs typeface="Comic Sans MS"/>
            </a:endParaRPr>
          </a:p>
          <a:p>
            <a:pPr lvl="1">
              <a:buClr>
                <a:schemeClr val="accent4">
                  <a:lumMod val="75000"/>
                </a:schemeClr>
              </a:buClr>
              <a:buFont typeface="Wingdings" charset="2"/>
              <a:buChar char="Ø"/>
            </a:pPr>
            <a:r>
              <a:rPr lang="en-US" sz="1800" dirty="0" smtClean="0">
                <a:solidFill>
                  <a:srgbClr val="8C73D0"/>
                </a:solidFill>
                <a:latin typeface="Comic Sans MS"/>
                <a:cs typeface="Comic Sans MS"/>
              </a:rPr>
              <a:t>At age 11, </a:t>
            </a:r>
            <a:r>
              <a:rPr lang="en-US" sz="1800" dirty="0" err="1" smtClean="0">
                <a:solidFill>
                  <a:srgbClr val="8C73D0"/>
                </a:solidFill>
                <a:latin typeface="Comic Sans MS"/>
                <a:cs typeface="Comic Sans MS"/>
              </a:rPr>
              <a:t>Miley</a:t>
            </a:r>
            <a:r>
              <a:rPr lang="en-US" sz="1800" dirty="0" smtClean="0">
                <a:solidFill>
                  <a:srgbClr val="8C73D0"/>
                </a:solidFill>
                <a:latin typeface="Comic Sans MS"/>
                <a:cs typeface="Comic Sans MS"/>
              </a:rPr>
              <a:t> learned about the casting for Hannah Montana. She sent in a tape, but was told she was too young. However, her persistence and ability to sing in addition to act led the show’s producers to invite her back for further auditions</a:t>
            </a:r>
          </a:p>
          <a:p>
            <a:pPr lvl="1">
              <a:buClr>
                <a:schemeClr val="accent4">
                  <a:lumMod val="75000"/>
                </a:schemeClr>
              </a:buClr>
              <a:buFont typeface="Wingdings" charset="2"/>
              <a:buChar char="Ø"/>
            </a:pPr>
            <a:r>
              <a:rPr lang="en-US" sz="1800" dirty="0" smtClean="0">
                <a:solidFill>
                  <a:srgbClr val="8C73D0"/>
                </a:solidFill>
                <a:latin typeface="Comic Sans MS"/>
                <a:cs typeface="Comic Sans MS"/>
              </a:rPr>
              <a:t>The show allowed her career to jump start into what it is today. She began doing “Hannah Montana” concerts and then, The Best of Both Worlds Tour, where it was </a:t>
            </a:r>
            <a:r>
              <a:rPr lang="en-US" sz="1800" dirty="0" err="1" smtClean="0">
                <a:solidFill>
                  <a:srgbClr val="8C73D0"/>
                </a:solidFill>
                <a:latin typeface="Comic Sans MS"/>
                <a:cs typeface="Comic Sans MS"/>
              </a:rPr>
              <a:t>Miley</a:t>
            </a:r>
            <a:r>
              <a:rPr lang="en-US" sz="1800" dirty="0" smtClean="0">
                <a:solidFill>
                  <a:srgbClr val="8C73D0"/>
                </a:solidFill>
                <a:latin typeface="Comic Sans MS"/>
                <a:cs typeface="Comic Sans MS"/>
              </a:rPr>
              <a:t> Cyrus and Hanna Montana. From there she began doing only </a:t>
            </a:r>
            <a:r>
              <a:rPr lang="en-US" sz="1800" dirty="0" err="1" smtClean="0">
                <a:solidFill>
                  <a:srgbClr val="8C73D0"/>
                </a:solidFill>
                <a:latin typeface="Comic Sans MS"/>
                <a:cs typeface="Comic Sans MS"/>
              </a:rPr>
              <a:t>Miley</a:t>
            </a:r>
            <a:r>
              <a:rPr lang="en-US" sz="1800" dirty="0" smtClean="0">
                <a:solidFill>
                  <a:srgbClr val="8C73D0"/>
                </a:solidFill>
                <a:latin typeface="Comic Sans MS"/>
                <a:cs typeface="Comic Sans MS"/>
              </a:rPr>
              <a:t> Cyrus concerts and began starring in movies. </a:t>
            </a:r>
            <a:endParaRPr lang="en-US" sz="1800" dirty="0" smtClean="0">
              <a:solidFill>
                <a:srgbClr val="8C73D0"/>
              </a:solidFill>
              <a:latin typeface="Comic Sans MS"/>
              <a:cs typeface="Comic Sans MS"/>
            </a:endParaRPr>
          </a:p>
        </p:txBody>
      </p:sp>
      <p:pic>
        <p:nvPicPr>
          <p:cNvPr id="5" name="Picture 4" descr="hannah_montana_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774116"/>
            <a:ext cx="3107874" cy="4083884"/>
          </a:xfrm>
          <a:prstGeom prst="rect">
            <a:avLst/>
          </a:prstGeom>
        </p:spPr>
      </p:pic>
      <p:pic>
        <p:nvPicPr>
          <p:cNvPr id="6" name="Picture 5" descr="si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485683">
            <a:off x="1005145" y="1552365"/>
            <a:ext cx="2172170" cy="1692600"/>
          </a:xfrm>
          <a:prstGeom prst="rect">
            <a:avLst/>
          </a:prstGeom>
        </p:spPr>
      </p:pic>
    </p:spTree>
    <p:extLst>
      <p:ext uri="{BB962C8B-B14F-4D97-AF65-F5344CB8AC3E}">
        <p14:creationId xmlns:p14="http://schemas.microsoft.com/office/powerpoint/2010/main" val="3996775838"/>
      </p:ext>
    </p:extLst>
  </p:cSld>
  <p:clrMapOvr>
    <a:masterClrMapping/>
  </p:clrMapOvr>
  <mc:AlternateContent xmlns:mc="http://schemas.openxmlformats.org/markup-compatibility/2006">
    <mc:Choice xmlns:p14="http://schemas.microsoft.com/office/powerpoint/2010/main" Requires="p14">
      <p:transition spd="slow" p14:dur="3000">
        <p14:shred/>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3663" y="-461665"/>
            <a:ext cx="7157429" cy="923330"/>
          </a:xfrm>
          <a:prstGeom prst="rect">
            <a:avLst/>
          </a:prstGeom>
        </p:spPr>
        <p:txBody>
          <a:bodyPr wrap="none">
            <a:prstTxWarp prst="textArchDown">
              <a:avLst>
                <a:gd name="adj" fmla="val 21528557"/>
              </a:avLst>
            </a:prstTxWarp>
            <a:spAutoFit/>
          </a:bodyPr>
          <a:lstStyle/>
          <a:p>
            <a:pPr algn="ctr"/>
            <a:r>
              <a:rPr lang="en-US" sz="5400" b="1" u="sng"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Miley</a:t>
            </a:r>
            <a:r>
              <a:rPr lang="en-US" sz="5400" b="1" u="sng"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As A Singer</a:t>
            </a:r>
            <a:endParaRPr lang="en-US" sz="5400" b="1" u="sng"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8" name="TextBox 7"/>
          <p:cNvSpPr txBox="1"/>
          <p:nvPr/>
        </p:nvSpPr>
        <p:spPr>
          <a:xfrm>
            <a:off x="3905446" y="1424368"/>
            <a:ext cx="5083995" cy="4708981"/>
          </a:xfrm>
          <a:prstGeom prst="rect">
            <a:avLst/>
          </a:prstGeom>
          <a:noFill/>
        </p:spPr>
        <p:txBody>
          <a:bodyPr wrap="square" rtlCol="0">
            <a:spAutoFit/>
          </a:bodyPr>
          <a:lstStyle/>
          <a:p>
            <a:pPr marL="285750" indent="-285750">
              <a:buFont typeface="Wingdings" charset="2"/>
              <a:buChar char="Ø"/>
            </a:pPr>
            <a:r>
              <a:rPr lang="en-US" sz="2000" b="1" dirty="0" err="1" smtClean="0">
                <a:solidFill>
                  <a:schemeClr val="accent5">
                    <a:lumMod val="50000"/>
                  </a:schemeClr>
                </a:solidFill>
                <a:latin typeface="Comic Sans MS"/>
                <a:cs typeface="Comic Sans MS"/>
              </a:rPr>
              <a:t>Miley</a:t>
            </a:r>
            <a:r>
              <a:rPr lang="en-US" sz="2000" b="1" dirty="0" smtClean="0">
                <a:solidFill>
                  <a:schemeClr val="accent5">
                    <a:lumMod val="50000"/>
                  </a:schemeClr>
                </a:solidFill>
                <a:latin typeface="Comic Sans MS"/>
                <a:cs typeface="Comic Sans MS"/>
              </a:rPr>
              <a:t> began singing as “Hannah Montana” on her show. </a:t>
            </a:r>
            <a:endParaRPr lang="en-US" sz="2000" b="1" dirty="0">
              <a:solidFill>
                <a:schemeClr val="accent5">
                  <a:lumMod val="50000"/>
                </a:schemeClr>
              </a:solidFill>
              <a:latin typeface="Comic Sans MS"/>
              <a:cs typeface="Comic Sans MS"/>
            </a:endParaRPr>
          </a:p>
          <a:p>
            <a:pPr marL="285750" indent="-285750">
              <a:buFont typeface="Wingdings" charset="2"/>
              <a:buChar char="Ø"/>
            </a:pPr>
            <a:r>
              <a:rPr lang="en-US" sz="2000" b="1" dirty="0" smtClean="0">
                <a:solidFill>
                  <a:schemeClr val="accent5">
                    <a:lumMod val="50000"/>
                  </a:schemeClr>
                </a:solidFill>
                <a:latin typeface="Comic Sans MS"/>
                <a:cs typeface="Comic Sans MS"/>
              </a:rPr>
              <a:t>She started doing concerts as Hannah Montana, then as Hannah and </a:t>
            </a:r>
            <a:r>
              <a:rPr lang="en-US" sz="2000" b="1" dirty="0" err="1" smtClean="0">
                <a:solidFill>
                  <a:schemeClr val="accent5">
                    <a:lumMod val="50000"/>
                  </a:schemeClr>
                </a:solidFill>
                <a:latin typeface="Comic Sans MS"/>
                <a:cs typeface="Comic Sans MS"/>
              </a:rPr>
              <a:t>Miley</a:t>
            </a:r>
            <a:r>
              <a:rPr lang="en-US" sz="2000" b="1" dirty="0" smtClean="0">
                <a:solidFill>
                  <a:schemeClr val="accent5">
                    <a:lumMod val="50000"/>
                  </a:schemeClr>
                </a:solidFill>
                <a:latin typeface="Comic Sans MS"/>
                <a:cs typeface="Comic Sans MS"/>
              </a:rPr>
              <a:t>, and eventually only as </a:t>
            </a:r>
            <a:r>
              <a:rPr lang="en-US" sz="2000" b="1" dirty="0" err="1" smtClean="0">
                <a:solidFill>
                  <a:schemeClr val="accent5">
                    <a:lumMod val="50000"/>
                  </a:schemeClr>
                </a:solidFill>
                <a:latin typeface="Comic Sans MS"/>
                <a:cs typeface="Comic Sans MS"/>
              </a:rPr>
              <a:t>Miley</a:t>
            </a:r>
            <a:r>
              <a:rPr lang="en-US" sz="2000" b="1" dirty="0" smtClean="0">
                <a:solidFill>
                  <a:schemeClr val="accent5">
                    <a:lumMod val="50000"/>
                  </a:schemeClr>
                </a:solidFill>
                <a:latin typeface="Comic Sans MS"/>
                <a:cs typeface="Comic Sans MS"/>
              </a:rPr>
              <a:t>. </a:t>
            </a:r>
          </a:p>
          <a:p>
            <a:pPr marL="285750" indent="-285750">
              <a:buFont typeface="Wingdings" charset="2"/>
              <a:buChar char="Ø"/>
            </a:pPr>
            <a:r>
              <a:rPr lang="en-US" sz="2000" b="1" dirty="0" smtClean="0">
                <a:solidFill>
                  <a:schemeClr val="accent5">
                    <a:lumMod val="50000"/>
                  </a:schemeClr>
                </a:solidFill>
                <a:latin typeface="Comic Sans MS"/>
                <a:cs typeface="Comic Sans MS"/>
              </a:rPr>
              <a:t>Her first single was “The Best of Both Worlds”, which is credited under Hannah Montana. </a:t>
            </a:r>
          </a:p>
          <a:p>
            <a:pPr marL="285750" indent="-285750">
              <a:buFont typeface="Wingdings" charset="2"/>
              <a:buChar char="Ø"/>
            </a:pPr>
            <a:r>
              <a:rPr lang="en-US" sz="2000" b="1" dirty="0" smtClean="0">
                <a:solidFill>
                  <a:schemeClr val="accent5">
                    <a:lumMod val="50000"/>
                  </a:schemeClr>
                </a:solidFill>
                <a:latin typeface="Comic Sans MS"/>
                <a:cs typeface="Comic Sans MS"/>
              </a:rPr>
              <a:t>In 2008, </a:t>
            </a:r>
            <a:r>
              <a:rPr lang="en-US" sz="2000" b="1" dirty="0" err="1" smtClean="0">
                <a:solidFill>
                  <a:schemeClr val="accent5">
                    <a:lumMod val="50000"/>
                  </a:schemeClr>
                </a:solidFill>
                <a:latin typeface="Comic Sans MS"/>
                <a:cs typeface="Comic Sans MS"/>
              </a:rPr>
              <a:t>Miley</a:t>
            </a:r>
            <a:r>
              <a:rPr lang="en-US" sz="2000" b="1" dirty="0" smtClean="0">
                <a:solidFill>
                  <a:schemeClr val="accent5">
                    <a:lumMod val="50000"/>
                  </a:schemeClr>
                </a:solidFill>
                <a:latin typeface="Comic Sans MS"/>
                <a:cs typeface="Comic Sans MS"/>
              </a:rPr>
              <a:t> released an album, Breakout, under her own name. </a:t>
            </a:r>
          </a:p>
          <a:p>
            <a:pPr marL="285750" indent="-285750">
              <a:buFont typeface="Wingdings" charset="2"/>
              <a:buChar char="Ø"/>
            </a:pPr>
            <a:r>
              <a:rPr lang="en-US" sz="2000" b="1" dirty="0" smtClean="0">
                <a:solidFill>
                  <a:schemeClr val="accent5">
                    <a:lumMod val="50000"/>
                  </a:schemeClr>
                </a:solidFill>
                <a:latin typeface="Comic Sans MS"/>
                <a:cs typeface="Comic Sans MS"/>
              </a:rPr>
              <a:t>In 2010, she </a:t>
            </a:r>
            <a:r>
              <a:rPr lang="en-US" sz="2000" b="1" dirty="0" err="1" smtClean="0">
                <a:solidFill>
                  <a:schemeClr val="accent5">
                    <a:lumMod val="50000"/>
                  </a:schemeClr>
                </a:solidFill>
                <a:latin typeface="Comic Sans MS"/>
                <a:cs typeface="Comic Sans MS"/>
              </a:rPr>
              <a:t>realesed</a:t>
            </a:r>
            <a:r>
              <a:rPr lang="en-US" sz="2000" b="1" dirty="0" smtClean="0">
                <a:solidFill>
                  <a:schemeClr val="accent5">
                    <a:lumMod val="50000"/>
                  </a:schemeClr>
                </a:solidFill>
                <a:latin typeface="Comic Sans MS"/>
                <a:cs typeface="Comic Sans MS"/>
              </a:rPr>
              <a:t> a statement that said she was going to focus on her acting career, but she continued to go on tour. </a:t>
            </a:r>
            <a:endParaRPr lang="en-US" sz="2000" b="1" dirty="0">
              <a:solidFill>
                <a:schemeClr val="accent5">
                  <a:lumMod val="50000"/>
                </a:schemeClr>
              </a:solidFill>
              <a:latin typeface="Comic Sans MS"/>
              <a:cs typeface="Comic Sans MS"/>
            </a:endParaRPr>
          </a:p>
        </p:txBody>
      </p:sp>
      <p:pic>
        <p:nvPicPr>
          <p:cNvPr id="3" name="Picture 2" descr="h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7515" y="1106849"/>
            <a:ext cx="2846941" cy="2753516"/>
          </a:xfrm>
          <a:prstGeom prst="rect">
            <a:avLst/>
          </a:prstGeom>
        </p:spPr>
      </p:pic>
      <p:pic>
        <p:nvPicPr>
          <p:cNvPr id="5" name="Picture 4" descr="m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7515" y="3977346"/>
            <a:ext cx="2846941" cy="2732623"/>
          </a:xfrm>
          <a:prstGeom prst="rect">
            <a:avLst/>
          </a:prstGeom>
        </p:spPr>
      </p:pic>
    </p:spTree>
    <p:extLst>
      <p:ext uri="{BB962C8B-B14F-4D97-AF65-F5344CB8AC3E}">
        <p14:creationId xmlns:p14="http://schemas.microsoft.com/office/powerpoint/2010/main" val="2525417178"/>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solidFill>
                  <a:schemeClr val="accent5">
                    <a:lumMod val="50000"/>
                  </a:schemeClr>
                </a:solidFill>
                <a:latin typeface="Comic Sans MS"/>
                <a:cs typeface="Comic Sans MS"/>
              </a:rPr>
              <a:t>Singing &amp; Acting</a:t>
            </a:r>
            <a:endParaRPr lang="en-US" b="1" u="sng" dirty="0">
              <a:solidFill>
                <a:schemeClr val="accent5">
                  <a:lumMod val="50000"/>
                </a:schemeClr>
              </a:solidFill>
              <a:latin typeface="Comic Sans MS"/>
              <a:cs typeface="Comic Sans MS"/>
            </a:endParaRPr>
          </a:p>
        </p:txBody>
      </p:sp>
      <p:sp>
        <p:nvSpPr>
          <p:cNvPr id="4" name="TextBox 3"/>
          <p:cNvSpPr txBox="1"/>
          <p:nvPr/>
        </p:nvSpPr>
        <p:spPr>
          <a:xfrm rot="1471870">
            <a:off x="3474321" y="1955250"/>
            <a:ext cx="5596404" cy="1569660"/>
          </a:xfrm>
          <a:prstGeom prst="rect">
            <a:avLst/>
          </a:prstGeom>
          <a:noFill/>
        </p:spPr>
        <p:txBody>
          <a:bodyPr wrap="none" rtlCol="0">
            <a:spAutoFit/>
          </a:bodyPr>
          <a:lstStyle/>
          <a:p>
            <a:pPr marL="914400" lvl="1" indent="-457200">
              <a:buFont typeface="Wingdings" charset="2"/>
              <a:buChar char="Ø"/>
            </a:pPr>
            <a:r>
              <a:rPr lang="en-US" sz="3200" b="1" u="sng" dirty="0" smtClean="0">
                <a:solidFill>
                  <a:srgbClr val="0881C5"/>
                </a:solidFill>
                <a:latin typeface="Comic Sans MS"/>
                <a:cs typeface="Comic Sans MS"/>
                <a:hlinkClick r:id="rId2"/>
              </a:rPr>
              <a:t>First Audition</a:t>
            </a:r>
            <a:endParaRPr lang="en-US" sz="3200" b="1" u="sng" dirty="0" smtClean="0">
              <a:solidFill>
                <a:srgbClr val="0881C5"/>
              </a:solidFill>
              <a:latin typeface="Comic Sans MS"/>
              <a:cs typeface="Comic Sans MS"/>
            </a:endParaRPr>
          </a:p>
          <a:p>
            <a:pPr marL="914400" lvl="1" indent="-457200">
              <a:buFont typeface="Wingdings" charset="2"/>
              <a:buChar char="Ø"/>
            </a:pPr>
            <a:r>
              <a:rPr lang="en-US" sz="3200" b="1" u="sng" dirty="0" smtClean="0">
                <a:solidFill>
                  <a:srgbClr val="0881C5"/>
                </a:solidFill>
                <a:latin typeface="Comic Sans MS"/>
                <a:cs typeface="Comic Sans MS"/>
                <a:hlinkClick r:id="rId3"/>
              </a:rPr>
              <a:t>Hannah Montana Concert</a:t>
            </a:r>
            <a:endParaRPr lang="en-US" sz="3200" b="1" u="sng" dirty="0" smtClean="0">
              <a:solidFill>
                <a:srgbClr val="0881C5"/>
              </a:solidFill>
              <a:latin typeface="Comic Sans MS"/>
              <a:cs typeface="Comic Sans MS"/>
            </a:endParaRPr>
          </a:p>
          <a:p>
            <a:pPr marL="914400" lvl="1" indent="-457200">
              <a:buFont typeface="Wingdings" charset="2"/>
              <a:buChar char="Ø"/>
            </a:pPr>
            <a:r>
              <a:rPr lang="en-US" sz="3200" b="1" u="sng" dirty="0" smtClean="0">
                <a:solidFill>
                  <a:srgbClr val="0881C5"/>
                </a:solidFill>
                <a:latin typeface="Comic Sans MS"/>
                <a:cs typeface="Comic Sans MS"/>
                <a:hlinkClick r:id="rId4"/>
              </a:rPr>
              <a:t>Miley Cyrus Concert</a:t>
            </a:r>
            <a:endParaRPr lang="en-US" sz="3200" b="1" u="sng" dirty="0" smtClean="0">
              <a:solidFill>
                <a:srgbClr val="0881C5"/>
              </a:solidFill>
              <a:latin typeface="Comic Sans MS"/>
              <a:cs typeface="Comic Sans MS"/>
            </a:endParaRPr>
          </a:p>
        </p:txBody>
      </p:sp>
      <p:pic>
        <p:nvPicPr>
          <p:cNvPr id="7" name="Picture 6" descr="2008_04_mileybilly.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391735">
            <a:off x="6293151" y="4732733"/>
            <a:ext cx="2322774" cy="1587229"/>
          </a:xfrm>
          <a:prstGeom prst="rect">
            <a:avLst/>
          </a:prstGeom>
        </p:spPr>
      </p:pic>
      <p:pic>
        <p:nvPicPr>
          <p:cNvPr id="8" name="Picture 7" descr="note.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20442459">
            <a:off x="731110" y="1829385"/>
            <a:ext cx="2496139" cy="2158316"/>
          </a:xfrm>
          <a:prstGeom prst="rect">
            <a:avLst/>
          </a:prstGeom>
        </p:spPr>
      </p:pic>
      <p:pic>
        <p:nvPicPr>
          <p:cNvPr id="9" name="Picture 8" descr="lil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0" y="4615849"/>
            <a:ext cx="1680658" cy="2242151"/>
          </a:xfrm>
          <a:prstGeom prst="rect">
            <a:avLst/>
          </a:prstGeom>
        </p:spPr>
      </p:pic>
      <p:pic>
        <p:nvPicPr>
          <p:cNvPr id="10" name="Picture 9" descr="Young-Miley-miley-cyrus-7396210-260-400.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79180" y="4615848"/>
            <a:ext cx="1601495" cy="2242151"/>
          </a:xfrm>
          <a:prstGeom prst="rect">
            <a:avLst/>
          </a:prstGeom>
        </p:spPr>
      </p:pic>
      <p:pic>
        <p:nvPicPr>
          <p:cNvPr id="11" name="Picture 10" descr="miley.jp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856299" y="4615848"/>
            <a:ext cx="1724508" cy="2208728"/>
          </a:xfrm>
          <a:prstGeom prst="rect">
            <a:avLst/>
          </a:prstGeom>
        </p:spPr>
      </p:pic>
    </p:spTree>
    <p:extLst>
      <p:ext uri="{BB962C8B-B14F-4D97-AF65-F5344CB8AC3E}">
        <p14:creationId xmlns:p14="http://schemas.microsoft.com/office/powerpoint/2010/main" val="1632290373"/>
      </p:ext>
    </p:extLst>
  </p:cSld>
  <p:clrMapOvr>
    <a:masterClrMapping/>
  </p:clrMapOvr>
  <mc:AlternateContent xmlns:mc="http://schemas.openxmlformats.org/markup-compatibility/2006">
    <mc:Choice xmlns:p14="http://schemas.microsoft.com/office/powerpoint/2010/main" Requires="p14">
      <p:transition spd="slow" p14:dur="800">
        <p14:flythrough/>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73663" y="-461665"/>
            <a:ext cx="7157429" cy="923330"/>
          </a:xfrm>
          <a:prstGeom prst="rect">
            <a:avLst/>
          </a:prstGeom>
        </p:spPr>
        <p:txBody>
          <a:bodyPr wrap="none">
            <a:prstTxWarp prst="textArchDown">
              <a:avLst>
                <a:gd name="adj" fmla="val 21528557"/>
              </a:avLst>
            </a:prstTxWarp>
            <a:spAutoFit/>
          </a:bodyPr>
          <a:lstStyle/>
          <a:p>
            <a:pPr algn="ctr"/>
            <a:r>
              <a:rPr lang="en-US" sz="5400" b="1" u="sng"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Fun Fact</a:t>
            </a:r>
            <a:endParaRPr lang="en-US" sz="5400" b="1" u="sng"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8" name="TextBox 7"/>
          <p:cNvSpPr txBox="1"/>
          <p:nvPr/>
        </p:nvSpPr>
        <p:spPr>
          <a:xfrm>
            <a:off x="1173663" y="1190406"/>
            <a:ext cx="7157429" cy="3477875"/>
          </a:xfrm>
          <a:prstGeom prst="rect">
            <a:avLst/>
          </a:prstGeom>
          <a:noFill/>
        </p:spPr>
        <p:txBody>
          <a:bodyPr wrap="square" rtlCol="0">
            <a:spAutoFit/>
          </a:bodyPr>
          <a:lstStyle/>
          <a:p>
            <a:pPr marL="285750" indent="-285750">
              <a:buFont typeface="Wingdings" charset="2"/>
              <a:buChar char="Ø"/>
            </a:pPr>
            <a:r>
              <a:rPr lang="en-US" sz="4400" b="1" dirty="0" smtClean="0">
                <a:solidFill>
                  <a:schemeClr val="accent5">
                    <a:lumMod val="50000"/>
                  </a:schemeClr>
                </a:solidFill>
                <a:latin typeface="Comic Sans MS"/>
                <a:cs typeface="Comic Sans MS"/>
              </a:rPr>
              <a:t>Does</a:t>
            </a:r>
            <a:r>
              <a:rPr lang="en-US" sz="4400" b="1" dirty="0" smtClean="0">
                <a:solidFill>
                  <a:schemeClr val="accent5">
                    <a:lumMod val="50000"/>
                  </a:schemeClr>
                </a:solidFill>
                <a:latin typeface="Comic Sans MS"/>
                <a:cs typeface="Comic Sans MS"/>
              </a:rPr>
              <a:t> anyone know why she decided to change her name to </a:t>
            </a:r>
            <a:r>
              <a:rPr lang="en-US" sz="4400" b="1" dirty="0" err="1" smtClean="0">
                <a:solidFill>
                  <a:schemeClr val="accent5">
                    <a:lumMod val="50000"/>
                  </a:schemeClr>
                </a:solidFill>
                <a:latin typeface="Comic Sans MS"/>
                <a:cs typeface="Comic Sans MS"/>
              </a:rPr>
              <a:t>Miley</a:t>
            </a:r>
            <a:r>
              <a:rPr lang="en-US" sz="4400" b="1" dirty="0" smtClean="0">
                <a:solidFill>
                  <a:schemeClr val="accent5">
                    <a:lumMod val="50000"/>
                  </a:schemeClr>
                </a:solidFill>
                <a:latin typeface="Comic Sans MS"/>
                <a:cs typeface="Comic Sans MS"/>
              </a:rPr>
              <a:t>? And where this name came from?</a:t>
            </a:r>
            <a:endParaRPr lang="en-US" sz="4400" b="1" dirty="0">
              <a:solidFill>
                <a:schemeClr val="accent5">
                  <a:lumMod val="50000"/>
                </a:schemeClr>
              </a:solidFill>
              <a:latin typeface="Comic Sans MS"/>
              <a:cs typeface="Comic Sans MS"/>
            </a:endParaRPr>
          </a:p>
        </p:txBody>
      </p:sp>
      <p:pic>
        <p:nvPicPr>
          <p:cNvPr id="2" name="Picture 1" descr="ani_thinkingcap.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4234" y="3954418"/>
            <a:ext cx="1844807" cy="2703043"/>
          </a:xfrm>
          <a:prstGeom prst="rect">
            <a:avLst/>
          </a:prstGeom>
        </p:spPr>
      </p:pic>
      <p:pic>
        <p:nvPicPr>
          <p:cNvPr id="6" name="Picture 5" descr="man_question_mark.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316" y="4668281"/>
            <a:ext cx="1584694" cy="1989180"/>
          </a:xfrm>
          <a:prstGeom prst="rect">
            <a:avLst/>
          </a:prstGeom>
        </p:spPr>
      </p:pic>
    </p:spTree>
    <p:extLst>
      <p:ext uri="{BB962C8B-B14F-4D97-AF65-F5344CB8AC3E}">
        <p14:creationId xmlns:p14="http://schemas.microsoft.com/office/powerpoint/2010/main" val="4165926222"/>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fusion">
  <a:themeElements>
    <a:clrScheme name="Infusion">
      <a:dk1>
        <a:sysClr val="windowText" lastClr="000000"/>
      </a:dk1>
      <a:lt1>
        <a:sysClr val="window" lastClr="FFFFFF"/>
      </a:lt1>
      <a:dk2>
        <a:srgbClr val="2F1F58"/>
      </a:dk2>
      <a:lt2>
        <a:srgbClr val="B7A9E0"/>
      </a:lt2>
      <a:accent1>
        <a:srgbClr val="8C73D0"/>
      </a:accent1>
      <a:accent2>
        <a:srgbClr val="C2E8C4"/>
      </a:accent2>
      <a:accent3>
        <a:srgbClr val="C5A6E8"/>
      </a:accent3>
      <a:accent4>
        <a:srgbClr val="B45EC7"/>
      </a:accent4>
      <a:accent5>
        <a:srgbClr val="9FDAFB"/>
      </a:accent5>
      <a:accent6>
        <a:srgbClr val="95C5B0"/>
      </a:accent6>
      <a:hlink>
        <a:srgbClr val="744AE0"/>
      </a:hlink>
      <a:folHlink>
        <a:srgbClr val="8D8AD1"/>
      </a:folHlink>
    </a:clrScheme>
    <a:fontScheme name="Infusion">
      <a:majorFont>
        <a:latin typeface="Mistral"/>
        <a:ea typeface=""/>
        <a:cs typeface=""/>
        <a:font script="Jpan" typeface="ＤＦＰ行書体"/>
        <a:font script="Hans" typeface="宋体"/>
        <a:font script="Hant" typeface="新細明體"/>
      </a:majorFont>
      <a:minorFont>
        <a:latin typeface="Candara"/>
        <a:ea typeface=""/>
        <a:cs typeface=""/>
        <a:font script="Jpan" typeface="メイリオ"/>
        <a:font script="Hans" typeface="宋体"/>
        <a:font script="Hant" typeface="新細明體"/>
      </a:minorFont>
    </a:fontScheme>
    <a:fmtScheme name="Infusion">
      <a:fillStyleLst>
        <a:solidFill>
          <a:schemeClr val="phClr"/>
        </a:solidFill>
        <a:blipFill rotWithShape="1">
          <a:blip xmlns:r="http://schemas.openxmlformats.org/officeDocument/2006/relationships" r:embed="rId1">
            <a:duotone>
              <a:schemeClr val="phClr">
                <a:shade val="70000"/>
                <a:satMod val="120000"/>
              </a:schemeClr>
              <a:schemeClr val="phClr">
                <a:tint val="70000"/>
                <a:satMod val="300000"/>
                <a:lumMod val="125000"/>
              </a:schemeClr>
            </a:duotone>
          </a:blip>
          <a:tile tx="0" ty="0" sx="50000" sy="50000" flip="none" algn="tl"/>
        </a:blipFill>
        <a:blipFill rotWithShape="1">
          <a:blip xmlns:r="http://schemas.openxmlformats.org/officeDocument/2006/relationships" r:embed="rId2">
            <a:duotone>
              <a:schemeClr val="phClr">
                <a:shade val="70000"/>
                <a:satMod val="120000"/>
              </a:schemeClr>
              <a:schemeClr val="phClr">
                <a:tint val="70000"/>
                <a:satMod val="135000"/>
              </a:schemeClr>
            </a:duotone>
          </a:blip>
          <a:tile tx="0" ty="0" sx="40000" sy="40000" flip="none" algn="tl"/>
        </a:blipFill>
      </a:fillStyleLst>
      <a:lnStyleLst>
        <a:ln w="38100" cap="flat" cmpd="sng" algn="ctr">
          <a:solidFill>
            <a:schemeClr val="phClr">
              <a:alpha val="70000"/>
              <a:satMod val="105000"/>
            </a:schemeClr>
          </a:solidFill>
          <a:prstDash val="solid"/>
          <a:miter/>
        </a:ln>
        <a:ln w="50800" cap="flat" cmpd="sng" algn="ctr">
          <a:solidFill>
            <a:schemeClr val="phClr">
              <a:alpha val="50000"/>
            </a:schemeClr>
          </a:solidFill>
          <a:prstDash val="solid"/>
          <a:miter/>
        </a:ln>
        <a:ln w="88900" cap="flat" cmpd="sng" algn="ctr">
          <a:solidFill>
            <a:schemeClr val="phClr">
              <a:alpha val="40000"/>
            </a:schemeClr>
          </a:solidFill>
          <a:prstDash val="solid"/>
          <a:miter/>
        </a:ln>
      </a:lnStyleLst>
      <a:effectStyleLst>
        <a:effectStyle>
          <a:effectLst/>
        </a:effectStyle>
        <a:effectStyle>
          <a:effectLst>
            <a:outerShdw blurRad="38100" dist="25400" dir="5400000" rotWithShape="0">
              <a:srgbClr val="000000">
                <a:alpha val="50000"/>
              </a:srgbClr>
            </a:outerShdw>
          </a:effectLst>
        </a:effectStyle>
        <a:effectStyle>
          <a:effectLst>
            <a:innerShdw blurRad="190500" dir="13500000">
              <a:srgbClr val="000000">
                <a:alpha val="50000"/>
              </a:srgbClr>
            </a:innerShdw>
            <a:outerShdw blurRad="38100" dist="25400" dir="5400000" rotWithShape="0">
              <a:srgbClr val="000000">
                <a:alpha val="50000"/>
              </a:srgbClr>
            </a:outerShdw>
          </a:effectLst>
        </a:effectStyle>
      </a:effectStyleLst>
      <a:bgFillStyleLst>
        <a:blipFill rotWithShape="1">
          <a:blip xmlns:r="http://schemas.openxmlformats.org/officeDocument/2006/relationships" r:embed="rId3">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4">
            <a:duotone>
              <a:schemeClr val="phClr">
                <a:shade val="70000"/>
                <a:satMod val="500000"/>
                <a:lumMod val="50000"/>
              </a:schemeClr>
              <a:schemeClr val="phClr">
                <a:satMod val="800000"/>
                <a:lumMod val="250000"/>
              </a:schemeClr>
            </a:duotone>
          </a:blip>
          <a:stretch/>
        </a:blipFill>
        <a:blipFill rotWithShape="1">
          <a:blip xmlns:r="http://schemas.openxmlformats.org/officeDocument/2006/relationships" r:embed="rId5">
            <a:duotone>
              <a:schemeClr val="phClr">
                <a:shade val="70000"/>
                <a:satMod val="500000"/>
                <a:lumMod val="50000"/>
              </a:schemeClr>
              <a:schemeClr val="phClr">
                <a:satMod val="800000"/>
                <a:lumMod val="25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5BC53AC-968D-4218-971A-163F667159A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Infusion.thmx</Template>
  <TotalTime>371</TotalTime>
  <Words>647</Words>
  <Application>Microsoft Macintosh PowerPoint</Application>
  <PresentationFormat>On-screen Show (4:3)</PresentationFormat>
  <Paragraphs>50</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Infusion</vt:lpstr>
      <vt:lpstr>PowerPoint Presentation</vt:lpstr>
      <vt:lpstr>Standards</vt:lpstr>
      <vt:lpstr>PowerPoint Presentation</vt:lpstr>
      <vt:lpstr>Why Is She Famous?</vt:lpstr>
      <vt:lpstr>PowerPoint Presentation</vt:lpstr>
      <vt:lpstr>Miley As An Actress</vt:lpstr>
      <vt:lpstr>PowerPoint Presentation</vt:lpstr>
      <vt:lpstr>Singing &amp; Acting</vt:lpstr>
      <vt:lpstr>PowerPoint Presentation</vt:lpstr>
      <vt:lpstr>PowerPoint Presentation</vt:lpstr>
      <vt:lpstr>Credits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Jessica Torres</cp:lastModifiedBy>
  <cp:revision>20</cp:revision>
  <dcterms:modified xsi:type="dcterms:W3CDTF">2011-10-05T17:42:04Z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TC300033929990</vt:lpwstr>
  </property>
</Properties>
</file>